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4" r:id="rId5"/>
  </p:sldMasterIdLst>
  <p:notesMasterIdLst>
    <p:notesMasterId r:id="rId10"/>
  </p:notesMasterIdLst>
  <p:sldIdLst>
    <p:sldId id="262" r:id="rId6"/>
    <p:sldId id="265" r:id="rId7"/>
    <p:sldId id="266" r:id="rId8"/>
    <p:sldId id="259" r:id="rId9"/>
  </p:sldIdLst>
  <p:sldSz cx="6858000" cy="9906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300"/>
    <a:srgbClr val="E35205"/>
    <a:srgbClr val="FFFFFF"/>
    <a:srgbClr val="500778"/>
    <a:srgbClr val="EA2261"/>
    <a:srgbClr val="00B0B9"/>
    <a:srgbClr val="F7A407"/>
    <a:srgbClr val="E6E6E6"/>
    <a:srgbClr val="28043C"/>
    <a:srgbClr val="FAA4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ADBEA8-2050-4A4C-A9B1-AEC4AF884024}" v="2562" vWet="2564" dt="2023-07-11T10:19:04.743"/>
    <p1510:client id="{7C4FF829-E9E0-4AEA-82A9-2A83FD8ED4CD}" v="233" dt="2023-07-11T10:23:45.6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57" autoAdjust="0"/>
    <p:restoredTop sz="93455" autoAdjust="0"/>
  </p:normalViewPr>
  <p:slideViewPr>
    <p:cSldViewPr snapToGrid="0">
      <p:cViewPr varScale="1">
        <p:scale>
          <a:sx n="57" d="100"/>
          <a:sy n="57" d="100"/>
        </p:scale>
        <p:origin x="1984"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presProps" Target="presProps.xml"/><Relationship Id="rId5" Type="http://schemas.openxmlformats.org/officeDocument/2006/relationships/slideMaster" Target="slideMasters/slideMaster2.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eodora Karavasili-Campbell" userId="S::tkaravasili-campbell@home-start.org.uk::6e5ea44a-2ee9-4031-89c6-7ee6a0918738" providerId="AD" clId="Web-{50F9A3DE-25D6-A008-1CF9-7D6A7538BDD1}"/>
    <pc:docChg chg="modSld">
      <pc:chgData name="Theodora Karavasili-Campbell" userId="S::tkaravasili-campbell@home-start.org.uk::6e5ea44a-2ee9-4031-89c6-7ee6a0918738" providerId="AD" clId="Web-{50F9A3DE-25D6-A008-1CF9-7D6A7538BDD1}" dt="2023-01-26T11:47:30.628" v="0" actId="1076"/>
      <pc:docMkLst>
        <pc:docMk/>
      </pc:docMkLst>
      <pc:sldChg chg="modSp">
        <pc:chgData name="Theodora Karavasili-Campbell" userId="S::tkaravasili-campbell@home-start.org.uk::6e5ea44a-2ee9-4031-89c6-7ee6a0918738" providerId="AD" clId="Web-{50F9A3DE-25D6-A008-1CF9-7D6A7538BDD1}" dt="2023-01-26T11:47:30.628" v="0" actId="1076"/>
        <pc:sldMkLst>
          <pc:docMk/>
          <pc:sldMk cId="1816030254" sldId="259"/>
        </pc:sldMkLst>
        <pc:picChg chg="mod">
          <ac:chgData name="Theodora Karavasili-Campbell" userId="S::tkaravasili-campbell@home-start.org.uk::6e5ea44a-2ee9-4031-89c6-7ee6a0918738" providerId="AD" clId="Web-{50F9A3DE-25D6-A008-1CF9-7D6A7538BDD1}" dt="2023-01-26T11:47:30.628" v="0" actId="1076"/>
          <ac:picMkLst>
            <pc:docMk/>
            <pc:sldMk cId="1816030254" sldId="259"/>
            <ac:picMk id="10" creationId="{00000000-0000-0000-0000-000000000000}"/>
          </ac:picMkLst>
        </pc:picChg>
      </pc:sldChg>
    </pc:docChg>
  </pc:docChgLst>
  <pc:docChgLst>
    <pc:chgData name="Bren Butler" userId="0702cfe1-145d-4332-a510-daef7a17812b" providerId="ADAL" clId="{7C4FF829-E9E0-4AEA-82A9-2A83FD8ED4CD}"/>
    <pc:docChg chg="custSel modSld">
      <pc:chgData name="Bren Butler" userId="0702cfe1-145d-4332-a510-daef7a17812b" providerId="ADAL" clId="{7C4FF829-E9E0-4AEA-82A9-2A83FD8ED4CD}" dt="2023-07-11T10:23:45.659" v="232" actId="33524"/>
      <pc:docMkLst>
        <pc:docMk/>
      </pc:docMkLst>
      <pc:sldChg chg="modSp mod">
        <pc:chgData name="Bren Butler" userId="0702cfe1-145d-4332-a510-daef7a17812b" providerId="ADAL" clId="{7C4FF829-E9E0-4AEA-82A9-2A83FD8ED4CD}" dt="2023-07-11T10:20:07.060" v="115" actId="20577"/>
        <pc:sldMkLst>
          <pc:docMk/>
          <pc:sldMk cId="2156952244" sldId="256"/>
        </pc:sldMkLst>
        <pc:spChg chg="mod">
          <ac:chgData name="Bren Butler" userId="0702cfe1-145d-4332-a510-daef7a17812b" providerId="ADAL" clId="{7C4FF829-E9E0-4AEA-82A9-2A83FD8ED4CD}" dt="2023-07-11T10:20:07.060" v="115" actId="20577"/>
          <ac:spMkLst>
            <pc:docMk/>
            <pc:sldMk cId="2156952244" sldId="256"/>
            <ac:spMk id="10" creationId="{00000000-0000-0000-0000-000000000000}"/>
          </ac:spMkLst>
        </pc:spChg>
      </pc:sldChg>
      <pc:sldChg chg="modSp mod">
        <pc:chgData name="Bren Butler" userId="0702cfe1-145d-4332-a510-daef7a17812b" providerId="ADAL" clId="{7C4FF829-E9E0-4AEA-82A9-2A83FD8ED4CD}" dt="2023-07-11T10:23:07.537" v="231" actId="20577"/>
        <pc:sldMkLst>
          <pc:docMk/>
          <pc:sldMk cId="3637592956" sldId="257"/>
        </pc:sldMkLst>
        <pc:spChg chg="mod">
          <ac:chgData name="Bren Butler" userId="0702cfe1-145d-4332-a510-daef7a17812b" providerId="ADAL" clId="{7C4FF829-E9E0-4AEA-82A9-2A83FD8ED4CD}" dt="2023-07-11T10:23:07.537" v="231" actId="20577"/>
          <ac:spMkLst>
            <pc:docMk/>
            <pc:sldMk cId="3637592956" sldId="257"/>
            <ac:spMk id="23" creationId="{00000000-0000-0000-0000-000000000000}"/>
          </ac:spMkLst>
        </pc:spChg>
      </pc:sldChg>
      <pc:sldChg chg="modSp mod">
        <pc:chgData name="Bren Butler" userId="0702cfe1-145d-4332-a510-daef7a17812b" providerId="ADAL" clId="{7C4FF829-E9E0-4AEA-82A9-2A83FD8ED4CD}" dt="2023-07-11T10:23:45.659" v="232" actId="33524"/>
        <pc:sldMkLst>
          <pc:docMk/>
          <pc:sldMk cId="1816030254" sldId="259"/>
        </pc:sldMkLst>
        <pc:spChg chg="mod">
          <ac:chgData name="Bren Butler" userId="0702cfe1-145d-4332-a510-daef7a17812b" providerId="ADAL" clId="{7C4FF829-E9E0-4AEA-82A9-2A83FD8ED4CD}" dt="2023-07-11T10:23:45.659" v="232" actId="33524"/>
          <ac:spMkLst>
            <pc:docMk/>
            <pc:sldMk cId="1816030254" sldId="259"/>
            <ac:spMk id="13" creationId="{E1925DC1-D727-0BB0-42D2-1ACFC967545F}"/>
          </ac:spMkLst>
        </pc:spChg>
      </pc:sldChg>
      <pc:sldChg chg="modSp mod">
        <pc:chgData name="Bren Butler" userId="0702cfe1-145d-4332-a510-daef7a17812b" providerId="ADAL" clId="{7C4FF829-E9E0-4AEA-82A9-2A83FD8ED4CD}" dt="2023-07-11T10:21:32.944" v="224" actId="20577"/>
        <pc:sldMkLst>
          <pc:docMk/>
          <pc:sldMk cId="3900994670" sldId="263"/>
        </pc:sldMkLst>
        <pc:spChg chg="mod">
          <ac:chgData name="Bren Butler" userId="0702cfe1-145d-4332-a510-daef7a17812b" providerId="ADAL" clId="{7C4FF829-E9E0-4AEA-82A9-2A83FD8ED4CD}" dt="2023-07-11T10:21:32.944" v="224" actId="20577"/>
          <ac:spMkLst>
            <pc:docMk/>
            <pc:sldMk cId="3900994670" sldId="263"/>
            <ac:spMk id="3" creationId="{EF1CC731-54C7-C1F3-A778-C577AF2A359C}"/>
          </ac:spMkLst>
        </pc:spChg>
      </pc:sldChg>
    </pc:docChg>
  </pc:docChgLst>
  <pc:docChgLst>
    <pc:chgData name="Sal Wigginton" userId="76483207-e3a4-4ae7-abb0-b6c6110eb62a" providerId="ADAL" clId="{34ADBEA8-2050-4A4C-A9B1-AEC4AF884024}"/>
    <pc:docChg chg="undo custSel addSld delSld modSld sldOrd">
      <pc:chgData name="Sal Wigginton" userId="76483207-e3a4-4ae7-abb0-b6c6110eb62a" providerId="ADAL" clId="{34ADBEA8-2050-4A4C-A9B1-AEC4AF884024}" dt="2023-06-28T08:05:38.610" v="2562" actId="207"/>
      <pc:docMkLst>
        <pc:docMk/>
      </pc:docMkLst>
      <pc:sldChg chg="addSp delSp modSp mod">
        <pc:chgData name="Sal Wigginton" userId="76483207-e3a4-4ae7-abb0-b6c6110eb62a" providerId="ADAL" clId="{34ADBEA8-2050-4A4C-A9B1-AEC4AF884024}" dt="2023-06-19T09:11:15.078" v="288" actId="20577"/>
        <pc:sldMkLst>
          <pc:docMk/>
          <pc:sldMk cId="2156952244" sldId="256"/>
        </pc:sldMkLst>
        <pc:spChg chg="add mod">
          <ac:chgData name="Sal Wigginton" userId="76483207-e3a4-4ae7-abb0-b6c6110eb62a" providerId="ADAL" clId="{34ADBEA8-2050-4A4C-A9B1-AEC4AF884024}" dt="2023-06-19T08:53:11.506" v="200" actId="20577"/>
          <ac:spMkLst>
            <pc:docMk/>
            <pc:sldMk cId="2156952244" sldId="256"/>
            <ac:spMk id="4" creationId="{B1397B82-3E81-35F9-5CB5-9A27E0EDDB3E}"/>
          </ac:spMkLst>
        </pc:spChg>
        <pc:spChg chg="del mod">
          <ac:chgData name="Sal Wigginton" userId="76483207-e3a4-4ae7-abb0-b6c6110eb62a" providerId="ADAL" clId="{34ADBEA8-2050-4A4C-A9B1-AEC4AF884024}" dt="2023-06-12T13:37:08.161" v="148"/>
          <ac:spMkLst>
            <pc:docMk/>
            <pc:sldMk cId="2156952244" sldId="256"/>
            <ac:spMk id="7" creationId="{00000000-0000-0000-0000-000000000000}"/>
          </ac:spMkLst>
        </pc:spChg>
        <pc:spChg chg="mod">
          <ac:chgData name="Sal Wigginton" userId="76483207-e3a4-4ae7-abb0-b6c6110eb62a" providerId="ADAL" clId="{34ADBEA8-2050-4A4C-A9B1-AEC4AF884024}" dt="2023-06-19T09:11:15.078" v="288" actId="20577"/>
          <ac:spMkLst>
            <pc:docMk/>
            <pc:sldMk cId="2156952244" sldId="256"/>
            <ac:spMk id="10" creationId="{00000000-0000-0000-0000-000000000000}"/>
          </ac:spMkLst>
        </pc:spChg>
        <pc:spChg chg="del mod">
          <ac:chgData name="Sal Wigginton" userId="76483207-e3a4-4ae7-abb0-b6c6110eb62a" providerId="ADAL" clId="{34ADBEA8-2050-4A4C-A9B1-AEC4AF884024}" dt="2023-06-12T13:37:32.335" v="151" actId="478"/>
          <ac:spMkLst>
            <pc:docMk/>
            <pc:sldMk cId="2156952244" sldId="256"/>
            <ac:spMk id="11" creationId="{00000000-0000-0000-0000-000000000000}"/>
          </ac:spMkLst>
        </pc:spChg>
        <pc:spChg chg="del mod">
          <ac:chgData name="Sal Wigginton" userId="76483207-e3a4-4ae7-abb0-b6c6110eb62a" providerId="ADAL" clId="{34ADBEA8-2050-4A4C-A9B1-AEC4AF884024}" dt="2023-06-12T13:37:13.367" v="150" actId="478"/>
          <ac:spMkLst>
            <pc:docMk/>
            <pc:sldMk cId="2156952244" sldId="256"/>
            <ac:spMk id="12" creationId="{00000000-0000-0000-0000-000000000000}"/>
          </ac:spMkLst>
        </pc:spChg>
        <pc:spChg chg="del mod">
          <ac:chgData name="Sal Wigginton" userId="76483207-e3a4-4ae7-abb0-b6c6110eb62a" providerId="ADAL" clId="{34ADBEA8-2050-4A4C-A9B1-AEC4AF884024}" dt="2023-06-12T13:37:02.942" v="145" actId="478"/>
          <ac:spMkLst>
            <pc:docMk/>
            <pc:sldMk cId="2156952244" sldId="256"/>
            <ac:spMk id="33" creationId="{00000000-0000-0000-0000-000000000000}"/>
          </ac:spMkLst>
        </pc:spChg>
        <pc:picChg chg="del">
          <ac:chgData name="Sal Wigginton" userId="76483207-e3a4-4ae7-abb0-b6c6110eb62a" providerId="ADAL" clId="{34ADBEA8-2050-4A4C-A9B1-AEC4AF884024}" dt="2023-06-12T13:44:00.228" v="179" actId="21"/>
          <ac:picMkLst>
            <pc:docMk/>
            <pc:sldMk cId="2156952244" sldId="256"/>
            <ac:picMk id="2" creationId="{00000000-0000-0000-0000-000000000000}"/>
          </ac:picMkLst>
        </pc:picChg>
        <pc:picChg chg="del">
          <ac:chgData name="Sal Wigginton" userId="76483207-e3a4-4ae7-abb0-b6c6110eb62a" providerId="ADAL" clId="{34ADBEA8-2050-4A4C-A9B1-AEC4AF884024}" dt="2023-06-12T13:44:11.909" v="181" actId="21"/>
          <ac:picMkLst>
            <pc:docMk/>
            <pc:sldMk cId="2156952244" sldId="256"/>
            <ac:picMk id="3" creationId="{00000000-0000-0000-0000-000000000000}"/>
          </ac:picMkLst>
        </pc:picChg>
        <pc:picChg chg="add mod">
          <ac:chgData name="Sal Wigginton" userId="76483207-e3a4-4ae7-abb0-b6c6110eb62a" providerId="ADAL" clId="{34ADBEA8-2050-4A4C-A9B1-AEC4AF884024}" dt="2023-06-19T08:53:19.524" v="201" actId="1076"/>
          <ac:picMkLst>
            <pc:docMk/>
            <pc:sldMk cId="2156952244" sldId="256"/>
            <ac:picMk id="6" creationId="{922B703A-A096-125E-885F-0D064DECC9C8}"/>
          </ac:picMkLst>
        </pc:picChg>
        <pc:picChg chg="add del mod">
          <ac:chgData name="Sal Wigginton" userId="76483207-e3a4-4ae7-abb0-b6c6110eb62a" providerId="ADAL" clId="{34ADBEA8-2050-4A4C-A9B1-AEC4AF884024}" dt="2023-06-12T13:59:40.898" v="192"/>
          <ac:picMkLst>
            <pc:docMk/>
            <pc:sldMk cId="2156952244" sldId="256"/>
            <ac:picMk id="8" creationId="{DBACB5BC-78EC-1A42-5687-A1B61AEA11D4}"/>
          </ac:picMkLst>
        </pc:picChg>
        <pc:picChg chg="del">
          <ac:chgData name="Sal Wigginton" userId="76483207-e3a4-4ae7-abb0-b6c6110eb62a" providerId="ADAL" clId="{34ADBEA8-2050-4A4C-A9B1-AEC4AF884024}" dt="2023-06-12T13:37:05.478" v="146" actId="478"/>
          <ac:picMkLst>
            <pc:docMk/>
            <pc:sldMk cId="2156952244" sldId="256"/>
            <ac:picMk id="20" creationId="{00000000-0000-0000-0000-000000000000}"/>
          </ac:picMkLst>
        </pc:picChg>
      </pc:sldChg>
      <pc:sldChg chg="addSp delSp modSp mod ord">
        <pc:chgData name="Sal Wigginton" userId="76483207-e3a4-4ae7-abb0-b6c6110eb62a" providerId="ADAL" clId="{34ADBEA8-2050-4A4C-A9B1-AEC4AF884024}" dt="2023-06-12T14:00:05.184" v="194" actId="20578"/>
        <pc:sldMkLst>
          <pc:docMk/>
          <pc:sldMk cId="3637592956" sldId="257"/>
        </pc:sldMkLst>
        <pc:spChg chg="add mod">
          <ac:chgData name="Sal Wigginton" userId="76483207-e3a4-4ae7-abb0-b6c6110eb62a" providerId="ADAL" clId="{34ADBEA8-2050-4A4C-A9B1-AEC4AF884024}" dt="2023-06-12T13:13:05.374" v="101" actId="20577"/>
          <ac:spMkLst>
            <pc:docMk/>
            <pc:sldMk cId="3637592956" sldId="257"/>
            <ac:spMk id="3" creationId="{93DD3540-48D8-422A-0A22-2E77EEAFEAAB}"/>
          </ac:spMkLst>
        </pc:spChg>
        <pc:spChg chg="mod">
          <ac:chgData name="Sal Wigginton" userId="76483207-e3a4-4ae7-abb0-b6c6110eb62a" providerId="ADAL" clId="{34ADBEA8-2050-4A4C-A9B1-AEC4AF884024}" dt="2023-06-12T13:14:41.343" v="104" actId="255"/>
          <ac:spMkLst>
            <pc:docMk/>
            <pc:sldMk cId="3637592956" sldId="257"/>
            <ac:spMk id="4" creationId="{00000000-0000-0000-0000-000000000000}"/>
          </ac:spMkLst>
        </pc:spChg>
        <pc:spChg chg="mod">
          <ac:chgData name="Sal Wigginton" userId="76483207-e3a4-4ae7-abb0-b6c6110eb62a" providerId="ADAL" clId="{34ADBEA8-2050-4A4C-A9B1-AEC4AF884024}" dt="2023-06-12T12:45:44.444" v="72" actId="1076"/>
          <ac:spMkLst>
            <pc:docMk/>
            <pc:sldMk cId="3637592956" sldId="257"/>
            <ac:spMk id="5" creationId="{00000000-0000-0000-0000-000000000000}"/>
          </ac:spMkLst>
        </pc:spChg>
        <pc:spChg chg="del mod">
          <ac:chgData name="Sal Wigginton" userId="76483207-e3a4-4ae7-abb0-b6c6110eb62a" providerId="ADAL" clId="{34ADBEA8-2050-4A4C-A9B1-AEC4AF884024}" dt="2023-06-12T12:41:48.780" v="57"/>
          <ac:spMkLst>
            <pc:docMk/>
            <pc:sldMk cId="3637592956" sldId="257"/>
            <ac:spMk id="6" creationId="{00000000-0000-0000-0000-000000000000}"/>
          </ac:spMkLst>
        </pc:spChg>
        <pc:spChg chg="del mod">
          <ac:chgData name="Sal Wigginton" userId="76483207-e3a4-4ae7-abb0-b6c6110eb62a" providerId="ADAL" clId="{34ADBEA8-2050-4A4C-A9B1-AEC4AF884024}" dt="2023-06-12T12:41:49.842" v="60"/>
          <ac:spMkLst>
            <pc:docMk/>
            <pc:sldMk cId="3637592956" sldId="257"/>
            <ac:spMk id="8" creationId="{00000000-0000-0000-0000-000000000000}"/>
          </ac:spMkLst>
        </pc:spChg>
        <pc:spChg chg="mod">
          <ac:chgData name="Sal Wigginton" userId="76483207-e3a4-4ae7-abb0-b6c6110eb62a" providerId="ADAL" clId="{34ADBEA8-2050-4A4C-A9B1-AEC4AF884024}" dt="2023-06-12T12:35:58.648" v="19" actId="20577"/>
          <ac:spMkLst>
            <pc:docMk/>
            <pc:sldMk cId="3637592956" sldId="257"/>
            <ac:spMk id="9" creationId="{00000000-0000-0000-0000-000000000000}"/>
          </ac:spMkLst>
        </pc:spChg>
        <pc:spChg chg="del mod">
          <ac:chgData name="Sal Wigginton" userId="76483207-e3a4-4ae7-abb0-b6c6110eb62a" providerId="ADAL" clId="{34ADBEA8-2050-4A4C-A9B1-AEC4AF884024}" dt="2023-06-12T12:40:15.719" v="43"/>
          <ac:spMkLst>
            <pc:docMk/>
            <pc:sldMk cId="3637592956" sldId="257"/>
            <ac:spMk id="10" creationId="{00000000-0000-0000-0000-000000000000}"/>
          </ac:spMkLst>
        </pc:spChg>
        <pc:spChg chg="mod">
          <ac:chgData name="Sal Wigginton" userId="76483207-e3a4-4ae7-abb0-b6c6110eb62a" providerId="ADAL" clId="{34ADBEA8-2050-4A4C-A9B1-AEC4AF884024}" dt="2023-06-12T12:45:50.512" v="73" actId="1076"/>
          <ac:spMkLst>
            <pc:docMk/>
            <pc:sldMk cId="3637592956" sldId="257"/>
            <ac:spMk id="11" creationId="{00000000-0000-0000-0000-000000000000}"/>
          </ac:spMkLst>
        </pc:spChg>
        <pc:spChg chg="del mod">
          <ac:chgData name="Sal Wigginton" userId="76483207-e3a4-4ae7-abb0-b6c6110eb62a" providerId="ADAL" clId="{34ADBEA8-2050-4A4C-A9B1-AEC4AF884024}" dt="2023-06-12T12:40:15.264" v="41" actId="478"/>
          <ac:spMkLst>
            <pc:docMk/>
            <pc:sldMk cId="3637592956" sldId="257"/>
            <ac:spMk id="12" creationId="{00000000-0000-0000-0000-000000000000}"/>
          </ac:spMkLst>
        </pc:spChg>
        <pc:spChg chg="mod">
          <ac:chgData name="Sal Wigginton" userId="76483207-e3a4-4ae7-abb0-b6c6110eb62a" providerId="ADAL" clId="{34ADBEA8-2050-4A4C-A9B1-AEC4AF884024}" dt="2023-06-12T13:33:17.443" v="136" actId="20577"/>
          <ac:spMkLst>
            <pc:docMk/>
            <pc:sldMk cId="3637592956" sldId="257"/>
            <ac:spMk id="23" creationId="{00000000-0000-0000-0000-000000000000}"/>
          </ac:spMkLst>
        </pc:spChg>
        <pc:spChg chg="mod">
          <ac:chgData name="Sal Wigginton" userId="76483207-e3a4-4ae7-abb0-b6c6110eb62a" providerId="ADAL" clId="{34ADBEA8-2050-4A4C-A9B1-AEC4AF884024}" dt="2023-06-12T13:32:54.021" v="132" actId="20577"/>
          <ac:spMkLst>
            <pc:docMk/>
            <pc:sldMk cId="3637592956" sldId="257"/>
            <ac:spMk id="25" creationId="{00000000-0000-0000-0000-000000000000}"/>
          </ac:spMkLst>
        </pc:spChg>
        <pc:picChg chg="del mod">
          <ac:chgData name="Sal Wigginton" userId="76483207-e3a4-4ae7-abb0-b6c6110eb62a" providerId="ADAL" clId="{34ADBEA8-2050-4A4C-A9B1-AEC4AF884024}" dt="2023-06-12T12:41:53.052" v="62" actId="478"/>
          <ac:picMkLst>
            <pc:docMk/>
            <pc:sldMk cId="3637592956" sldId="257"/>
            <ac:picMk id="7" creationId="{00000000-0000-0000-0000-000000000000}"/>
          </ac:picMkLst>
        </pc:picChg>
        <pc:picChg chg="add mod">
          <ac:chgData name="Sal Wigginton" userId="76483207-e3a4-4ae7-abb0-b6c6110eb62a" providerId="ADAL" clId="{34ADBEA8-2050-4A4C-A9B1-AEC4AF884024}" dt="2023-06-12T13:26:39.439" v="130" actId="1076"/>
          <ac:picMkLst>
            <pc:docMk/>
            <pc:sldMk cId="3637592956" sldId="257"/>
            <ac:picMk id="15" creationId="{5D272222-C9DA-2708-068A-3C799978B1BA}"/>
          </ac:picMkLst>
        </pc:picChg>
        <pc:picChg chg="add mod">
          <ac:chgData name="Sal Wigginton" userId="76483207-e3a4-4ae7-abb0-b6c6110eb62a" providerId="ADAL" clId="{34ADBEA8-2050-4A4C-A9B1-AEC4AF884024}" dt="2023-06-12T13:26:35.357" v="129" actId="1076"/>
          <ac:picMkLst>
            <pc:docMk/>
            <pc:sldMk cId="3637592956" sldId="257"/>
            <ac:picMk id="17" creationId="{7DE0DC1A-39B4-B8D2-2F97-3ED6810093F5}"/>
          </ac:picMkLst>
        </pc:picChg>
        <pc:picChg chg="del">
          <ac:chgData name="Sal Wigginton" userId="76483207-e3a4-4ae7-abb0-b6c6110eb62a" providerId="ADAL" clId="{34ADBEA8-2050-4A4C-A9B1-AEC4AF884024}" dt="2023-06-12T12:41:47.985" v="55" actId="478"/>
          <ac:picMkLst>
            <pc:docMk/>
            <pc:sldMk cId="3637592956" sldId="257"/>
            <ac:picMk id="29" creationId="{00000000-0000-0000-0000-000000000000}"/>
          </ac:picMkLst>
        </pc:picChg>
        <pc:picChg chg="del">
          <ac:chgData name="Sal Wigginton" userId="76483207-e3a4-4ae7-abb0-b6c6110eb62a" providerId="ADAL" clId="{34ADBEA8-2050-4A4C-A9B1-AEC4AF884024}" dt="2023-06-12T12:41:49.594" v="58" actId="478"/>
          <ac:picMkLst>
            <pc:docMk/>
            <pc:sldMk cId="3637592956" sldId="257"/>
            <ac:picMk id="31" creationId="{00000000-0000-0000-0000-000000000000}"/>
          </ac:picMkLst>
        </pc:picChg>
        <pc:picChg chg="del">
          <ac:chgData name="Sal Wigginton" userId="76483207-e3a4-4ae7-abb0-b6c6110eb62a" providerId="ADAL" clId="{34ADBEA8-2050-4A4C-A9B1-AEC4AF884024}" dt="2023-06-12T12:41:51.157" v="61" actId="478"/>
          <ac:picMkLst>
            <pc:docMk/>
            <pc:sldMk cId="3637592956" sldId="257"/>
            <ac:picMk id="32" creationId="{00000000-0000-0000-0000-000000000000}"/>
          </ac:picMkLst>
        </pc:picChg>
      </pc:sldChg>
      <pc:sldChg chg="del">
        <pc:chgData name="Sal Wigginton" userId="76483207-e3a4-4ae7-abb0-b6c6110eb62a" providerId="ADAL" clId="{34ADBEA8-2050-4A4C-A9B1-AEC4AF884024}" dt="2023-06-12T14:00:29.344" v="195" actId="2696"/>
        <pc:sldMkLst>
          <pc:docMk/>
          <pc:sldMk cId="2849553973" sldId="258"/>
        </pc:sldMkLst>
      </pc:sldChg>
      <pc:sldChg chg="addSp delSp modSp mod">
        <pc:chgData name="Sal Wigginton" userId="76483207-e3a4-4ae7-abb0-b6c6110eb62a" providerId="ADAL" clId="{34ADBEA8-2050-4A4C-A9B1-AEC4AF884024}" dt="2023-06-21T13:02:14.828" v="2254" actId="5793"/>
        <pc:sldMkLst>
          <pc:docMk/>
          <pc:sldMk cId="1816030254" sldId="259"/>
        </pc:sldMkLst>
        <pc:spChg chg="mod">
          <ac:chgData name="Sal Wigginton" userId="76483207-e3a4-4ae7-abb0-b6c6110eb62a" providerId="ADAL" clId="{34ADBEA8-2050-4A4C-A9B1-AEC4AF884024}" dt="2023-06-21T13:02:14.828" v="2254" actId="5793"/>
          <ac:spMkLst>
            <pc:docMk/>
            <pc:sldMk cId="1816030254" sldId="259"/>
            <ac:spMk id="2" creationId="{00000000-0000-0000-0000-000000000000}"/>
          </ac:spMkLst>
        </pc:spChg>
        <pc:spChg chg="mod">
          <ac:chgData name="Sal Wigginton" userId="76483207-e3a4-4ae7-abb0-b6c6110eb62a" providerId="ADAL" clId="{34ADBEA8-2050-4A4C-A9B1-AEC4AF884024}" dt="2023-06-21T11:57:07.986" v="1441" actId="1076"/>
          <ac:spMkLst>
            <pc:docMk/>
            <pc:sldMk cId="1816030254" sldId="259"/>
            <ac:spMk id="3" creationId="{00000000-0000-0000-0000-000000000000}"/>
          </ac:spMkLst>
        </pc:spChg>
        <pc:spChg chg="mod">
          <ac:chgData name="Sal Wigginton" userId="76483207-e3a4-4ae7-abb0-b6c6110eb62a" providerId="ADAL" clId="{34ADBEA8-2050-4A4C-A9B1-AEC4AF884024}" dt="2023-06-21T12:14:49.469" v="1466" actId="207"/>
          <ac:spMkLst>
            <pc:docMk/>
            <pc:sldMk cId="1816030254" sldId="259"/>
            <ac:spMk id="4" creationId="{00000000-0000-0000-0000-000000000000}"/>
          </ac:spMkLst>
        </pc:spChg>
        <pc:spChg chg="mod">
          <ac:chgData name="Sal Wigginton" userId="76483207-e3a4-4ae7-abb0-b6c6110eb62a" providerId="ADAL" clId="{34ADBEA8-2050-4A4C-A9B1-AEC4AF884024}" dt="2023-06-21T13:01:30.948" v="2173" actId="20577"/>
          <ac:spMkLst>
            <pc:docMk/>
            <pc:sldMk cId="1816030254" sldId="259"/>
            <ac:spMk id="5" creationId="{00000000-0000-0000-0000-000000000000}"/>
          </ac:spMkLst>
        </pc:spChg>
        <pc:spChg chg="mod">
          <ac:chgData name="Sal Wigginton" userId="76483207-e3a4-4ae7-abb0-b6c6110eb62a" providerId="ADAL" clId="{34ADBEA8-2050-4A4C-A9B1-AEC4AF884024}" dt="2023-06-21T12:25:18.133" v="1989" actId="21"/>
          <ac:spMkLst>
            <pc:docMk/>
            <pc:sldMk cId="1816030254" sldId="259"/>
            <ac:spMk id="6" creationId="{00000000-0000-0000-0000-000000000000}"/>
          </ac:spMkLst>
        </pc:spChg>
        <pc:spChg chg="add mod">
          <ac:chgData name="Sal Wigginton" userId="76483207-e3a4-4ae7-abb0-b6c6110eb62a" providerId="ADAL" clId="{34ADBEA8-2050-4A4C-A9B1-AEC4AF884024}" dt="2023-06-21T12:23:39.789" v="1956" actId="207"/>
          <ac:spMkLst>
            <pc:docMk/>
            <pc:sldMk cId="1816030254" sldId="259"/>
            <ac:spMk id="12" creationId="{0A8648F5-3633-B37E-5557-00AEE53AF4BD}"/>
          </ac:spMkLst>
        </pc:spChg>
        <pc:spChg chg="add mod">
          <ac:chgData name="Sal Wigginton" userId="76483207-e3a4-4ae7-abb0-b6c6110eb62a" providerId="ADAL" clId="{34ADBEA8-2050-4A4C-A9B1-AEC4AF884024}" dt="2023-06-21T12:59:43.618" v="2112" actId="20577"/>
          <ac:spMkLst>
            <pc:docMk/>
            <pc:sldMk cId="1816030254" sldId="259"/>
            <ac:spMk id="13" creationId="{E1925DC1-D727-0BB0-42D2-1ACFC967545F}"/>
          </ac:spMkLst>
        </pc:spChg>
        <pc:spChg chg="add mod">
          <ac:chgData name="Sal Wigginton" userId="76483207-e3a4-4ae7-abb0-b6c6110eb62a" providerId="ADAL" clId="{34ADBEA8-2050-4A4C-A9B1-AEC4AF884024}" dt="2023-06-21T12:26:21.435" v="1995" actId="1076"/>
          <ac:spMkLst>
            <pc:docMk/>
            <pc:sldMk cId="1816030254" sldId="259"/>
            <ac:spMk id="14" creationId="{B2E101FB-33E1-CDE6-1DA2-FB01407D3ABF}"/>
          </ac:spMkLst>
        </pc:spChg>
        <pc:picChg chg="add mod">
          <ac:chgData name="Sal Wigginton" userId="76483207-e3a4-4ae7-abb0-b6c6110eb62a" providerId="ADAL" clId="{34ADBEA8-2050-4A4C-A9B1-AEC4AF884024}" dt="2023-06-21T12:13:32.679" v="1458" actId="1076"/>
          <ac:picMkLst>
            <pc:docMk/>
            <pc:sldMk cId="1816030254" sldId="259"/>
            <ac:picMk id="8" creationId="{3C93F83C-1A0E-6D18-E3F9-B19B2DD39684}"/>
          </ac:picMkLst>
        </pc:picChg>
        <pc:picChg chg="mod">
          <ac:chgData name="Sal Wigginton" userId="76483207-e3a4-4ae7-abb0-b6c6110eb62a" providerId="ADAL" clId="{34ADBEA8-2050-4A4C-A9B1-AEC4AF884024}" dt="2023-06-21T12:14:05.961" v="1463" actId="1076"/>
          <ac:picMkLst>
            <pc:docMk/>
            <pc:sldMk cId="1816030254" sldId="259"/>
            <ac:picMk id="10" creationId="{00000000-0000-0000-0000-000000000000}"/>
          </ac:picMkLst>
        </pc:picChg>
        <pc:picChg chg="del">
          <ac:chgData name="Sal Wigginton" userId="76483207-e3a4-4ae7-abb0-b6c6110eb62a" providerId="ADAL" clId="{34ADBEA8-2050-4A4C-A9B1-AEC4AF884024}" dt="2023-06-21T12:13:08.301" v="1451" actId="478"/>
          <ac:picMkLst>
            <pc:docMk/>
            <pc:sldMk cId="1816030254" sldId="259"/>
            <ac:picMk id="11" creationId="{00000000-0000-0000-0000-000000000000}"/>
          </ac:picMkLst>
        </pc:picChg>
      </pc:sldChg>
      <pc:sldChg chg="del">
        <pc:chgData name="Sal Wigginton" userId="76483207-e3a4-4ae7-abb0-b6c6110eb62a" providerId="ADAL" clId="{34ADBEA8-2050-4A4C-A9B1-AEC4AF884024}" dt="2023-06-19T09:11:49.543" v="290" actId="2696"/>
        <pc:sldMkLst>
          <pc:docMk/>
          <pc:sldMk cId="2924894489" sldId="260"/>
        </pc:sldMkLst>
      </pc:sldChg>
      <pc:sldChg chg="addSp delSp modSp mod setBg">
        <pc:chgData name="Sal Wigginton" userId="76483207-e3a4-4ae7-abb0-b6c6110eb62a" providerId="ADAL" clId="{34ADBEA8-2050-4A4C-A9B1-AEC4AF884024}" dt="2023-06-28T08:05:38.610" v="2562" actId="207"/>
        <pc:sldMkLst>
          <pc:docMk/>
          <pc:sldMk cId="1397441124" sldId="262"/>
        </pc:sldMkLst>
        <pc:spChg chg="mod">
          <ac:chgData name="Sal Wigginton" userId="76483207-e3a4-4ae7-abb0-b6c6110eb62a" providerId="ADAL" clId="{34ADBEA8-2050-4A4C-A9B1-AEC4AF884024}" dt="2023-06-28T08:05:38.610" v="2562" actId="207"/>
          <ac:spMkLst>
            <pc:docMk/>
            <pc:sldMk cId="1397441124" sldId="262"/>
            <ac:spMk id="5" creationId="{00000000-0000-0000-0000-000000000000}"/>
          </ac:spMkLst>
        </pc:spChg>
        <pc:spChg chg="mod">
          <ac:chgData name="Sal Wigginton" userId="76483207-e3a4-4ae7-abb0-b6c6110eb62a" providerId="ADAL" clId="{34ADBEA8-2050-4A4C-A9B1-AEC4AF884024}" dt="2023-06-12T12:31:32.393" v="2" actId="207"/>
          <ac:spMkLst>
            <pc:docMk/>
            <pc:sldMk cId="1397441124" sldId="262"/>
            <ac:spMk id="7" creationId="{00000000-0000-0000-0000-000000000000}"/>
          </ac:spMkLst>
        </pc:spChg>
        <pc:picChg chg="del">
          <ac:chgData name="Sal Wigginton" userId="76483207-e3a4-4ae7-abb0-b6c6110eb62a" providerId="ADAL" clId="{34ADBEA8-2050-4A4C-A9B1-AEC4AF884024}" dt="2023-06-12T12:31:10.035" v="0" actId="478"/>
          <ac:picMkLst>
            <pc:docMk/>
            <pc:sldMk cId="1397441124" sldId="262"/>
            <ac:picMk id="3" creationId="{00000000-0000-0000-0000-000000000000}"/>
          </ac:picMkLst>
        </pc:picChg>
        <pc:picChg chg="add del mod">
          <ac:chgData name="Sal Wigginton" userId="76483207-e3a4-4ae7-abb0-b6c6110eb62a" providerId="ADAL" clId="{34ADBEA8-2050-4A4C-A9B1-AEC4AF884024}" dt="2023-06-12T13:44:49.787" v="189" actId="478"/>
          <ac:picMkLst>
            <pc:docMk/>
            <pc:sldMk cId="1397441124" sldId="262"/>
            <ac:picMk id="4" creationId="{B137AB00-AA19-987A-E4CE-574829197C9E}"/>
          </ac:picMkLst>
        </pc:picChg>
        <pc:picChg chg="add del mod">
          <ac:chgData name="Sal Wigginton" userId="76483207-e3a4-4ae7-abb0-b6c6110eb62a" providerId="ADAL" clId="{34ADBEA8-2050-4A4C-A9B1-AEC4AF884024}" dt="2023-06-12T13:44:48.691" v="188" actId="478"/>
          <ac:picMkLst>
            <pc:docMk/>
            <pc:sldMk cId="1397441124" sldId="262"/>
            <ac:picMk id="8" creationId="{FD9E6444-1A4C-291D-322E-130F5CF4288D}"/>
          </ac:picMkLst>
        </pc:picChg>
        <pc:picChg chg="del">
          <ac:chgData name="Sal Wigginton" userId="76483207-e3a4-4ae7-abb0-b6c6110eb62a" providerId="ADAL" clId="{34ADBEA8-2050-4A4C-A9B1-AEC4AF884024}" dt="2023-06-12T12:32:16.958" v="6" actId="478"/>
          <ac:picMkLst>
            <pc:docMk/>
            <pc:sldMk cId="1397441124" sldId="262"/>
            <ac:picMk id="10" creationId="{00000000-0000-0000-0000-000000000000}"/>
          </ac:picMkLst>
        </pc:picChg>
        <pc:picChg chg="add del mod">
          <ac:chgData name="Sal Wigginton" userId="76483207-e3a4-4ae7-abb0-b6c6110eb62a" providerId="ADAL" clId="{34ADBEA8-2050-4A4C-A9B1-AEC4AF884024}" dt="2023-06-21T12:31:33.255" v="1997" actId="478"/>
          <ac:picMkLst>
            <pc:docMk/>
            <pc:sldMk cId="1397441124" sldId="262"/>
            <ac:picMk id="11" creationId="{47E44343-5F0E-64C8-60DD-2D5B3D92A37D}"/>
          </ac:picMkLst>
        </pc:picChg>
        <pc:picChg chg="add mod">
          <ac:chgData name="Sal Wigginton" userId="76483207-e3a4-4ae7-abb0-b6c6110eb62a" providerId="ADAL" clId="{34ADBEA8-2050-4A4C-A9B1-AEC4AF884024}" dt="2023-06-21T12:31:48.357" v="2001" actId="1076"/>
          <ac:picMkLst>
            <pc:docMk/>
            <pc:sldMk cId="1397441124" sldId="262"/>
            <ac:picMk id="13" creationId="{18F24B63-9A29-6232-106C-3595E48A8787}"/>
          </ac:picMkLst>
        </pc:picChg>
        <pc:picChg chg="add del mod">
          <ac:chgData name="Sal Wigginton" userId="76483207-e3a4-4ae7-abb0-b6c6110eb62a" providerId="ADAL" clId="{34ADBEA8-2050-4A4C-A9B1-AEC4AF884024}" dt="2023-06-21T10:16:54.766" v="814" actId="478"/>
          <ac:picMkLst>
            <pc:docMk/>
            <pc:sldMk cId="1397441124" sldId="262"/>
            <ac:picMk id="1026" creationId="{1C1D8D06-9D00-5A10-D3AE-08D2999808ED}"/>
          </ac:picMkLst>
        </pc:picChg>
        <pc:picChg chg="add mod">
          <ac:chgData name="Sal Wigginton" userId="76483207-e3a4-4ae7-abb0-b6c6110eb62a" providerId="ADAL" clId="{34ADBEA8-2050-4A4C-A9B1-AEC4AF884024}" dt="2023-06-12T12:32:53.154" v="11" actId="14100"/>
          <ac:picMkLst>
            <pc:docMk/>
            <pc:sldMk cId="1397441124" sldId="262"/>
            <ac:picMk id="1028" creationId="{97353AAD-71BF-56B0-AB1F-4FF4D43AD5AD}"/>
          </ac:picMkLst>
        </pc:picChg>
      </pc:sldChg>
      <pc:sldChg chg="addSp modSp new mod">
        <pc:chgData name="Sal Wigginton" userId="76483207-e3a4-4ae7-abb0-b6c6110eb62a" providerId="ADAL" clId="{34ADBEA8-2050-4A4C-A9B1-AEC4AF884024}" dt="2023-06-19T09:44:19.543" v="502" actId="207"/>
        <pc:sldMkLst>
          <pc:docMk/>
          <pc:sldMk cId="3900994670" sldId="263"/>
        </pc:sldMkLst>
        <pc:spChg chg="add mod">
          <ac:chgData name="Sal Wigginton" userId="76483207-e3a4-4ae7-abb0-b6c6110eb62a" providerId="ADAL" clId="{34ADBEA8-2050-4A4C-A9B1-AEC4AF884024}" dt="2023-06-19T09:44:19.543" v="502" actId="207"/>
          <ac:spMkLst>
            <pc:docMk/>
            <pc:sldMk cId="3900994670" sldId="263"/>
            <ac:spMk id="3" creationId="{EF1CC731-54C7-C1F3-A778-C577AF2A359C}"/>
          </ac:spMkLst>
        </pc:spChg>
      </pc:sldChg>
      <pc:sldChg chg="addSp delSp modSp new mod">
        <pc:chgData name="Sal Wigginton" userId="76483207-e3a4-4ae7-abb0-b6c6110eb62a" providerId="ADAL" clId="{34ADBEA8-2050-4A4C-A9B1-AEC4AF884024}" dt="2023-06-21T13:40:23.952" v="2561" actId="1076"/>
        <pc:sldMkLst>
          <pc:docMk/>
          <pc:sldMk cId="668789439" sldId="264"/>
        </pc:sldMkLst>
        <pc:spChg chg="add mod">
          <ac:chgData name="Sal Wigginton" userId="76483207-e3a4-4ae7-abb0-b6c6110eb62a" providerId="ADAL" clId="{34ADBEA8-2050-4A4C-A9B1-AEC4AF884024}" dt="2023-06-21T13:34:12.106" v="2388" actId="478"/>
          <ac:spMkLst>
            <pc:docMk/>
            <pc:sldMk cId="668789439" sldId="264"/>
            <ac:spMk id="3" creationId="{C0345F70-C77B-958C-0980-98BF90F797BB}"/>
          </ac:spMkLst>
        </pc:spChg>
        <pc:spChg chg="add mod">
          <ac:chgData name="Sal Wigginton" userId="76483207-e3a4-4ae7-abb0-b6c6110eb62a" providerId="ADAL" clId="{34ADBEA8-2050-4A4C-A9B1-AEC4AF884024}" dt="2023-06-21T13:34:12.106" v="2388" actId="478"/>
          <ac:spMkLst>
            <pc:docMk/>
            <pc:sldMk cId="668789439" sldId="264"/>
            <ac:spMk id="4" creationId="{1C56D40A-3F72-38DD-7C4A-3778C8EC667D}"/>
          </ac:spMkLst>
        </pc:spChg>
        <pc:spChg chg="add mod">
          <ac:chgData name="Sal Wigginton" userId="76483207-e3a4-4ae7-abb0-b6c6110eb62a" providerId="ADAL" clId="{34ADBEA8-2050-4A4C-A9B1-AEC4AF884024}" dt="2023-06-21T13:34:12.106" v="2388" actId="478"/>
          <ac:spMkLst>
            <pc:docMk/>
            <pc:sldMk cId="668789439" sldId="264"/>
            <ac:spMk id="5" creationId="{3FA60A20-250E-6A50-2A9F-5D973BBE52FE}"/>
          </ac:spMkLst>
        </pc:spChg>
        <pc:spChg chg="add mod">
          <ac:chgData name="Sal Wigginton" userId="76483207-e3a4-4ae7-abb0-b6c6110eb62a" providerId="ADAL" clId="{34ADBEA8-2050-4A4C-A9B1-AEC4AF884024}" dt="2023-06-21T13:34:12.106" v="2388" actId="478"/>
          <ac:spMkLst>
            <pc:docMk/>
            <pc:sldMk cId="668789439" sldId="264"/>
            <ac:spMk id="6" creationId="{AC12D14B-4203-4051-F8D0-C2672BE2FE3E}"/>
          </ac:spMkLst>
        </pc:spChg>
        <pc:spChg chg="add mod">
          <ac:chgData name="Sal Wigginton" userId="76483207-e3a4-4ae7-abb0-b6c6110eb62a" providerId="ADAL" clId="{34ADBEA8-2050-4A4C-A9B1-AEC4AF884024}" dt="2023-06-21T13:34:12.106" v="2388" actId="478"/>
          <ac:spMkLst>
            <pc:docMk/>
            <pc:sldMk cId="668789439" sldId="264"/>
            <ac:spMk id="7" creationId="{B61E6809-5858-BE3A-ACE8-24DC9E65C68F}"/>
          </ac:spMkLst>
        </pc:spChg>
        <pc:spChg chg="add mod">
          <ac:chgData name="Sal Wigginton" userId="76483207-e3a4-4ae7-abb0-b6c6110eb62a" providerId="ADAL" clId="{34ADBEA8-2050-4A4C-A9B1-AEC4AF884024}" dt="2023-06-21T13:34:12.106" v="2388" actId="478"/>
          <ac:spMkLst>
            <pc:docMk/>
            <pc:sldMk cId="668789439" sldId="264"/>
            <ac:spMk id="8" creationId="{A15A74CD-9226-D654-8EEF-3B4F9468FB63}"/>
          </ac:spMkLst>
        </pc:spChg>
        <pc:spChg chg="add mod">
          <ac:chgData name="Sal Wigginton" userId="76483207-e3a4-4ae7-abb0-b6c6110eb62a" providerId="ADAL" clId="{34ADBEA8-2050-4A4C-A9B1-AEC4AF884024}" dt="2023-06-21T13:34:12.106" v="2388" actId="478"/>
          <ac:spMkLst>
            <pc:docMk/>
            <pc:sldMk cId="668789439" sldId="264"/>
            <ac:spMk id="9" creationId="{F36B8115-CF27-2293-D423-2086A33F1533}"/>
          </ac:spMkLst>
        </pc:spChg>
        <pc:spChg chg="add mod">
          <ac:chgData name="Sal Wigginton" userId="76483207-e3a4-4ae7-abb0-b6c6110eb62a" providerId="ADAL" clId="{34ADBEA8-2050-4A4C-A9B1-AEC4AF884024}" dt="2023-06-21T13:34:12.106" v="2388" actId="478"/>
          <ac:spMkLst>
            <pc:docMk/>
            <pc:sldMk cId="668789439" sldId="264"/>
            <ac:spMk id="10" creationId="{25CCF0FA-C090-6FF2-3367-25DED78AD057}"/>
          </ac:spMkLst>
        </pc:spChg>
        <pc:spChg chg="add mod">
          <ac:chgData name="Sal Wigginton" userId="76483207-e3a4-4ae7-abb0-b6c6110eb62a" providerId="ADAL" clId="{34ADBEA8-2050-4A4C-A9B1-AEC4AF884024}" dt="2023-06-21T13:34:12.106" v="2388" actId="478"/>
          <ac:spMkLst>
            <pc:docMk/>
            <pc:sldMk cId="668789439" sldId="264"/>
            <ac:spMk id="12" creationId="{A6C8013B-8F8A-44FA-8FDC-FADA845C795C}"/>
          </ac:spMkLst>
        </pc:spChg>
        <pc:spChg chg="add mod">
          <ac:chgData name="Sal Wigginton" userId="76483207-e3a4-4ae7-abb0-b6c6110eb62a" providerId="ADAL" clId="{34ADBEA8-2050-4A4C-A9B1-AEC4AF884024}" dt="2023-06-21T13:34:12.106" v="2388" actId="478"/>
          <ac:spMkLst>
            <pc:docMk/>
            <pc:sldMk cId="668789439" sldId="264"/>
            <ac:spMk id="13" creationId="{76AC9165-1080-E298-48C6-561775F7624A}"/>
          </ac:spMkLst>
        </pc:spChg>
        <pc:spChg chg="add mod">
          <ac:chgData name="Sal Wigginton" userId="76483207-e3a4-4ae7-abb0-b6c6110eb62a" providerId="ADAL" clId="{34ADBEA8-2050-4A4C-A9B1-AEC4AF884024}" dt="2023-06-21T13:34:12.106" v="2388" actId="478"/>
          <ac:spMkLst>
            <pc:docMk/>
            <pc:sldMk cId="668789439" sldId="264"/>
            <ac:spMk id="14" creationId="{96F4CF77-745E-A76A-3733-7DC2388E1646}"/>
          </ac:spMkLst>
        </pc:spChg>
        <pc:spChg chg="add mod">
          <ac:chgData name="Sal Wigginton" userId="76483207-e3a4-4ae7-abb0-b6c6110eb62a" providerId="ADAL" clId="{34ADBEA8-2050-4A4C-A9B1-AEC4AF884024}" dt="2023-06-21T13:34:12.106" v="2388" actId="478"/>
          <ac:spMkLst>
            <pc:docMk/>
            <pc:sldMk cId="668789439" sldId="264"/>
            <ac:spMk id="16" creationId="{C5EEBEAA-6E81-ABDC-F0C4-BD47452E5064}"/>
          </ac:spMkLst>
        </pc:spChg>
        <pc:spChg chg="add del mod">
          <ac:chgData name="Sal Wigginton" userId="76483207-e3a4-4ae7-abb0-b6c6110eb62a" providerId="ADAL" clId="{34ADBEA8-2050-4A4C-A9B1-AEC4AF884024}" dt="2023-06-21T10:26:24.653" v="964" actId="478"/>
          <ac:spMkLst>
            <pc:docMk/>
            <pc:sldMk cId="668789439" sldId="264"/>
            <ac:spMk id="17" creationId="{FAC5A81C-32F5-50DF-D1C0-B1E461D9ED06}"/>
          </ac:spMkLst>
        </pc:spChg>
        <pc:spChg chg="add del mod">
          <ac:chgData name="Sal Wigginton" userId="76483207-e3a4-4ae7-abb0-b6c6110eb62a" providerId="ADAL" clId="{34ADBEA8-2050-4A4C-A9B1-AEC4AF884024}" dt="2023-06-21T10:27:23.523" v="973" actId="478"/>
          <ac:spMkLst>
            <pc:docMk/>
            <pc:sldMk cId="668789439" sldId="264"/>
            <ac:spMk id="18" creationId="{FD244BB2-0F7B-4A77-BBC9-8CC7E1B7930C}"/>
          </ac:spMkLst>
        </pc:spChg>
        <pc:spChg chg="add del mod">
          <ac:chgData name="Sal Wigginton" userId="76483207-e3a4-4ae7-abb0-b6c6110eb62a" providerId="ADAL" clId="{34ADBEA8-2050-4A4C-A9B1-AEC4AF884024}" dt="2023-06-21T13:34:06.363" v="2387" actId="478"/>
          <ac:spMkLst>
            <pc:docMk/>
            <pc:sldMk cId="668789439" sldId="264"/>
            <ac:spMk id="21" creationId="{7364CB3B-CECC-1D83-4E32-D9E4D445B751}"/>
          </ac:spMkLst>
        </pc:spChg>
        <pc:spChg chg="add del mod">
          <ac:chgData name="Sal Wigginton" userId="76483207-e3a4-4ae7-abb0-b6c6110eb62a" providerId="ADAL" clId="{34ADBEA8-2050-4A4C-A9B1-AEC4AF884024}" dt="2023-06-21T13:34:12.106" v="2388" actId="478"/>
          <ac:spMkLst>
            <pc:docMk/>
            <pc:sldMk cId="668789439" sldId="264"/>
            <ac:spMk id="23" creationId="{BBEBAC45-6F83-D81D-0225-F3CBFB767643}"/>
          </ac:spMkLst>
        </pc:spChg>
        <pc:spChg chg="add mod">
          <ac:chgData name="Sal Wigginton" userId="76483207-e3a4-4ae7-abb0-b6c6110eb62a" providerId="ADAL" clId="{34ADBEA8-2050-4A4C-A9B1-AEC4AF884024}" dt="2023-06-21T13:34:12.106" v="2388" actId="478"/>
          <ac:spMkLst>
            <pc:docMk/>
            <pc:sldMk cId="668789439" sldId="264"/>
            <ac:spMk id="24" creationId="{27113DCD-C7D4-C321-DD6B-F8C604910B92}"/>
          </ac:spMkLst>
        </pc:spChg>
        <pc:spChg chg="add mod">
          <ac:chgData name="Sal Wigginton" userId="76483207-e3a4-4ae7-abb0-b6c6110eb62a" providerId="ADAL" clId="{34ADBEA8-2050-4A4C-A9B1-AEC4AF884024}" dt="2023-06-21T13:34:12.106" v="2388" actId="478"/>
          <ac:spMkLst>
            <pc:docMk/>
            <pc:sldMk cId="668789439" sldId="264"/>
            <ac:spMk id="25" creationId="{EC999C3F-B028-7BFB-9F3D-562589C8DA97}"/>
          </ac:spMkLst>
        </pc:spChg>
        <pc:spChg chg="add mod">
          <ac:chgData name="Sal Wigginton" userId="76483207-e3a4-4ae7-abb0-b6c6110eb62a" providerId="ADAL" clId="{34ADBEA8-2050-4A4C-A9B1-AEC4AF884024}" dt="2023-06-21T13:34:12.106" v="2388" actId="478"/>
          <ac:spMkLst>
            <pc:docMk/>
            <pc:sldMk cId="668789439" sldId="264"/>
            <ac:spMk id="36" creationId="{FDE0FDC1-B03D-8F45-4C4C-AA9C7680424F}"/>
          </ac:spMkLst>
        </pc:spChg>
        <pc:spChg chg="add mod">
          <ac:chgData name="Sal Wigginton" userId="76483207-e3a4-4ae7-abb0-b6c6110eb62a" providerId="ADAL" clId="{34ADBEA8-2050-4A4C-A9B1-AEC4AF884024}" dt="2023-06-21T13:34:12.106" v="2388" actId="478"/>
          <ac:spMkLst>
            <pc:docMk/>
            <pc:sldMk cId="668789439" sldId="264"/>
            <ac:spMk id="37" creationId="{F97B17F5-FE74-7383-D551-685A8E4ABF55}"/>
          </ac:spMkLst>
        </pc:spChg>
        <pc:spChg chg="add mod">
          <ac:chgData name="Sal Wigginton" userId="76483207-e3a4-4ae7-abb0-b6c6110eb62a" providerId="ADAL" clId="{34ADBEA8-2050-4A4C-A9B1-AEC4AF884024}" dt="2023-06-21T10:20:59.688" v="829" actId="1076"/>
          <ac:spMkLst>
            <pc:docMk/>
            <pc:sldMk cId="668789439" sldId="264"/>
            <ac:spMk id="39" creationId="{56C358CD-17A6-50F5-D004-19F57B8A78D6}"/>
          </ac:spMkLst>
        </pc:spChg>
        <pc:spChg chg="add mod">
          <ac:chgData name="Sal Wigginton" userId="76483207-e3a4-4ae7-abb0-b6c6110eb62a" providerId="ADAL" clId="{34ADBEA8-2050-4A4C-A9B1-AEC4AF884024}" dt="2023-06-21T10:20:22.837" v="824" actId="1076"/>
          <ac:spMkLst>
            <pc:docMk/>
            <pc:sldMk cId="668789439" sldId="264"/>
            <ac:spMk id="40" creationId="{3706211F-753E-6A48-6A6E-98A940DEED11}"/>
          </ac:spMkLst>
        </pc:spChg>
        <pc:spChg chg="add del mod">
          <ac:chgData name="Sal Wigginton" userId="76483207-e3a4-4ae7-abb0-b6c6110eb62a" providerId="ADAL" clId="{34ADBEA8-2050-4A4C-A9B1-AEC4AF884024}" dt="2023-06-21T09:58:41.713" v="712" actId="478"/>
          <ac:spMkLst>
            <pc:docMk/>
            <pc:sldMk cId="668789439" sldId="264"/>
            <ac:spMk id="41" creationId="{882C96AB-F5E8-AC84-6512-BC2EF730E7F3}"/>
          </ac:spMkLst>
        </pc:spChg>
        <pc:spChg chg="add mod">
          <ac:chgData name="Sal Wigginton" userId="76483207-e3a4-4ae7-abb0-b6c6110eb62a" providerId="ADAL" clId="{34ADBEA8-2050-4A4C-A9B1-AEC4AF884024}" dt="2023-06-21T10:21:05.135" v="830" actId="1076"/>
          <ac:spMkLst>
            <pc:docMk/>
            <pc:sldMk cId="668789439" sldId="264"/>
            <ac:spMk id="43" creationId="{81D1429F-77AC-0343-6012-30F136C405EB}"/>
          </ac:spMkLst>
        </pc:spChg>
        <pc:spChg chg="add mod">
          <ac:chgData name="Sal Wigginton" userId="76483207-e3a4-4ae7-abb0-b6c6110eb62a" providerId="ADAL" clId="{34ADBEA8-2050-4A4C-A9B1-AEC4AF884024}" dt="2023-06-21T10:25:30.145" v="961" actId="207"/>
          <ac:spMkLst>
            <pc:docMk/>
            <pc:sldMk cId="668789439" sldId="264"/>
            <ac:spMk id="48" creationId="{336BC13C-870E-A39A-32B2-82F4F09EC308}"/>
          </ac:spMkLst>
        </pc:spChg>
        <pc:spChg chg="add mod">
          <ac:chgData name="Sal Wigginton" userId="76483207-e3a4-4ae7-abb0-b6c6110eb62a" providerId="ADAL" clId="{34ADBEA8-2050-4A4C-A9B1-AEC4AF884024}" dt="2023-06-21T13:36:41.840" v="2556" actId="1076"/>
          <ac:spMkLst>
            <pc:docMk/>
            <pc:sldMk cId="668789439" sldId="264"/>
            <ac:spMk id="51" creationId="{FA86FA67-BCBD-8FD5-9319-4BA2574662C1}"/>
          </ac:spMkLst>
        </pc:spChg>
        <pc:spChg chg="add del mod">
          <ac:chgData name="Sal Wigginton" userId="76483207-e3a4-4ae7-abb0-b6c6110eb62a" providerId="ADAL" clId="{34ADBEA8-2050-4A4C-A9B1-AEC4AF884024}" dt="2023-06-21T10:41:09.999" v="1250" actId="21"/>
          <ac:spMkLst>
            <pc:docMk/>
            <pc:sldMk cId="668789439" sldId="264"/>
            <ac:spMk id="52" creationId="{5FAAE893-EA1A-E4BA-69DC-AF9C59EA4E5D}"/>
          </ac:spMkLst>
        </pc:spChg>
        <pc:spChg chg="add del mod">
          <ac:chgData name="Sal Wigginton" userId="76483207-e3a4-4ae7-abb0-b6c6110eb62a" providerId="ADAL" clId="{34ADBEA8-2050-4A4C-A9B1-AEC4AF884024}" dt="2023-06-21T10:44:41.272" v="1275" actId="478"/>
          <ac:spMkLst>
            <pc:docMk/>
            <pc:sldMk cId="668789439" sldId="264"/>
            <ac:spMk id="53" creationId="{1A34B643-37D2-F016-7D58-20B1276DA6EA}"/>
          </ac:spMkLst>
        </pc:spChg>
        <pc:spChg chg="add del mod">
          <ac:chgData name="Sal Wigginton" userId="76483207-e3a4-4ae7-abb0-b6c6110eb62a" providerId="ADAL" clId="{34ADBEA8-2050-4A4C-A9B1-AEC4AF884024}" dt="2023-06-21T10:44:34.932" v="1273" actId="478"/>
          <ac:spMkLst>
            <pc:docMk/>
            <pc:sldMk cId="668789439" sldId="264"/>
            <ac:spMk id="54" creationId="{A0D4CA90-8EC3-F6A5-221B-EF22B1E1EB2E}"/>
          </ac:spMkLst>
        </pc:spChg>
        <pc:spChg chg="add del mod">
          <ac:chgData name="Sal Wigginton" userId="76483207-e3a4-4ae7-abb0-b6c6110eb62a" providerId="ADAL" clId="{34ADBEA8-2050-4A4C-A9B1-AEC4AF884024}" dt="2023-06-21T10:42:05.895" v="1258"/>
          <ac:spMkLst>
            <pc:docMk/>
            <pc:sldMk cId="668789439" sldId="264"/>
            <ac:spMk id="55" creationId="{C9BFC1CC-9A00-0DD4-2082-AB53A9A03FB9}"/>
          </ac:spMkLst>
        </pc:spChg>
        <pc:spChg chg="add del mod">
          <ac:chgData name="Sal Wigginton" userId="76483207-e3a4-4ae7-abb0-b6c6110eb62a" providerId="ADAL" clId="{34ADBEA8-2050-4A4C-A9B1-AEC4AF884024}" dt="2023-06-21T10:42:05.038" v="1256" actId="478"/>
          <ac:spMkLst>
            <pc:docMk/>
            <pc:sldMk cId="668789439" sldId="264"/>
            <ac:spMk id="56" creationId="{B3E4B57E-4E63-045F-5843-08D6E3C0C0A8}"/>
          </ac:spMkLst>
        </pc:spChg>
        <pc:spChg chg="add mod">
          <ac:chgData name="Sal Wigginton" userId="76483207-e3a4-4ae7-abb0-b6c6110eb62a" providerId="ADAL" clId="{34ADBEA8-2050-4A4C-A9B1-AEC4AF884024}" dt="2023-06-21T10:45:35.118" v="1283" actId="207"/>
          <ac:spMkLst>
            <pc:docMk/>
            <pc:sldMk cId="668789439" sldId="264"/>
            <ac:spMk id="57" creationId="{F0BD7A4B-8ED4-00D0-FDA5-C77D30B7455F}"/>
          </ac:spMkLst>
        </pc:spChg>
        <pc:spChg chg="add mod">
          <ac:chgData name="Sal Wigginton" userId="76483207-e3a4-4ae7-abb0-b6c6110eb62a" providerId="ADAL" clId="{34ADBEA8-2050-4A4C-A9B1-AEC4AF884024}" dt="2023-06-21T11:01:17.466" v="1367" actId="1076"/>
          <ac:spMkLst>
            <pc:docMk/>
            <pc:sldMk cId="668789439" sldId="264"/>
            <ac:spMk id="58" creationId="{623C1FC7-42A0-2FF6-4125-D142E0F3056A}"/>
          </ac:spMkLst>
        </pc:spChg>
        <pc:spChg chg="add mod">
          <ac:chgData name="Sal Wigginton" userId="76483207-e3a4-4ae7-abb0-b6c6110eb62a" providerId="ADAL" clId="{34ADBEA8-2050-4A4C-A9B1-AEC4AF884024}" dt="2023-06-21T10:49:14.531" v="1313" actId="1076"/>
          <ac:spMkLst>
            <pc:docMk/>
            <pc:sldMk cId="668789439" sldId="264"/>
            <ac:spMk id="59" creationId="{CDC12A4B-FE22-D384-E08F-2FEC78C7F5D9}"/>
          </ac:spMkLst>
        </pc:spChg>
        <pc:spChg chg="add mod">
          <ac:chgData name="Sal Wigginton" userId="76483207-e3a4-4ae7-abb0-b6c6110eb62a" providerId="ADAL" clId="{34ADBEA8-2050-4A4C-A9B1-AEC4AF884024}" dt="2023-06-21T10:47:54.681" v="1302" actId="1076"/>
          <ac:spMkLst>
            <pc:docMk/>
            <pc:sldMk cId="668789439" sldId="264"/>
            <ac:spMk id="60" creationId="{3343143C-21B9-04C3-C2F4-DD4E438F0E74}"/>
          </ac:spMkLst>
        </pc:spChg>
        <pc:spChg chg="add mod">
          <ac:chgData name="Sal Wigginton" userId="76483207-e3a4-4ae7-abb0-b6c6110eb62a" providerId="ADAL" clId="{34ADBEA8-2050-4A4C-A9B1-AEC4AF884024}" dt="2023-06-21T10:48:33.455" v="1307"/>
          <ac:spMkLst>
            <pc:docMk/>
            <pc:sldMk cId="668789439" sldId="264"/>
            <ac:spMk id="61" creationId="{D2990412-703F-C171-007B-E4F97619FD3D}"/>
          </ac:spMkLst>
        </pc:spChg>
        <pc:spChg chg="add mod">
          <ac:chgData name="Sal Wigginton" userId="76483207-e3a4-4ae7-abb0-b6c6110eb62a" providerId="ADAL" clId="{34ADBEA8-2050-4A4C-A9B1-AEC4AF884024}" dt="2023-06-21T10:49:16.748" v="1314" actId="1076"/>
          <ac:spMkLst>
            <pc:docMk/>
            <pc:sldMk cId="668789439" sldId="264"/>
            <ac:spMk id="62" creationId="{3E5DD7D7-97E1-46FE-CCA1-4838496BF1F5}"/>
          </ac:spMkLst>
        </pc:spChg>
        <pc:spChg chg="add mod">
          <ac:chgData name="Sal Wigginton" userId="76483207-e3a4-4ae7-abb0-b6c6110eb62a" providerId="ADAL" clId="{34ADBEA8-2050-4A4C-A9B1-AEC4AF884024}" dt="2023-06-21T10:49:50.429" v="1319" actId="1076"/>
          <ac:spMkLst>
            <pc:docMk/>
            <pc:sldMk cId="668789439" sldId="264"/>
            <ac:spMk id="63" creationId="{2CDF0319-CDC9-B8B0-7650-C50DEE1C23F4}"/>
          </ac:spMkLst>
        </pc:spChg>
        <pc:spChg chg="add del mod">
          <ac:chgData name="Sal Wigginton" userId="76483207-e3a4-4ae7-abb0-b6c6110eb62a" providerId="ADAL" clId="{34ADBEA8-2050-4A4C-A9B1-AEC4AF884024}" dt="2023-06-21T11:00:25.686" v="1363" actId="478"/>
          <ac:spMkLst>
            <pc:docMk/>
            <pc:sldMk cId="668789439" sldId="264"/>
            <ac:spMk id="67" creationId="{27B67148-88FD-0EB2-1AF7-FF44451F64C6}"/>
          </ac:spMkLst>
        </pc:spChg>
        <pc:spChg chg="add del mod">
          <ac:chgData name="Sal Wigginton" userId="76483207-e3a4-4ae7-abb0-b6c6110eb62a" providerId="ADAL" clId="{34ADBEA8-2050-4A4C-A9B1-AEC4AF884024}" dt="2023-06-21T13:35:22.116" v="2406" actId="478"/>
          <ac:spMkLst>
            <pc:docMk/>
            <pc:sldMk cId="668789439" sldId="264"/>
            <ac:spMk id="68" creationId="{41DE13AC-EC9C-73D1-106E-0C7451671CFB}"/>
          </ac:spMkLst>
        </pc:spChg>
        <pc:spChg chg="add del mod">
          <ac:chgData name="Sal Wigginton" userId="76483207-e3a4-4ae7-abb0-b6c6110eb62a" providerId="ADAL" clId="{34ADBEA8-2050-4A4C-A9B1-AEC4AF884024}" dt="2023-06-21T13:35:17.395" v="2405" actId="478"/>
          <ac:spMkLst>
            <pc:docMk/>
            <pc:sldMk cId="668789439" sldId="264"/>
            <ac:spMk id="69" creationId="{7C0D8869-4390-6515-127B-24BB6D490D9E}"/>
          </ac:spMkLst>
        </pc:spChg>
        <pc:spChg chg="add del mod">
          <ac:chgData name="Sal Wigginton" userId="76483207-e3a4-4ae7-abb0-b6c6110eb62a" providerId="ADAL" clId="{34ADBEA8-2050-4A4C-A9B1-AEC4AF884024}" dt="2023-06-21T13:35:15.396" v="2404" actId="478"/>
          <ac:spMkLst>
            <pc:docMk/>
            <pc:sldMk cId="668789439" sldId="264"/>
            <ac:spMk id="70" creationId="{B2E4ACDB-4417-E7AA-011C-953F13407807}"/>
          </ac:spMkLst>
        </pc:spChg>
        <pc:spChg chg="add mod">
          <ac:chgData name="Sal Wigginton" userId="76483207-e3a4-4ae7-abb0-b6c6110eb62a" providerId="ADAL" clId="{34ADBEA8-2050-4A4C-A9B1-AEC4AF884024}" dt="2023-06-21T13:34:30.144" v="2400" actId="14100"/>
          <ac:spMkLst>
            <pc:docMk/>
            <pc:sldMk cId="668789439" sldId="264"/>
            <ac:spMk id="71" creationId="{F3B5CB73-BF06-CDA3-C4DF-58AE75B70C38}"/>
          </ac:spMkLst>
        </pc:spChg>
        <pc:spChg chg="add mod">
          <ac:chgData name="Sal Wigginton" userId="76483207-e3a4-4ae7-abb0-b6c6110eb62a" providerId="ADAL" clId="{34ADBEA8-2050-4A4C-A9B1-AEC4AF884024}" dt="2023-06-21T13:37:16.692" v="2559" actId="1076"/>
          <ac:spMkLst>
            <pc:docMk/>
            <pc:sldMk cId="668789439" sldId="264"/>
            <ac:spMk id="74" creationId="{372C31C9-26C4-70FC-E806-050449BDC8EB}"/>
          </ac:spMkLst>
        </pc:spChg>
        <pc:spChg chg="add mod">
          <ac:chgData name="Sal Wigginton" userId="76483207-e3a4-4ae7-abb0-b6c6110eb62a" providerId="ADAL" clId="{34ADBEA8-2050-4A4C-A9B1-AEC4AF884024}" dt="2023-06-21T13:37:16.692" v="2559" actId="1076"/>
          <ac:spMkLst>
            <pc:docMk/>
            <pc:sldMk cId="668789439" sldId="264"/>
            <ac:spMk id="75" creationId="{13D07D55-0506-7275-5A92-E92882B75674}"/>
          </ac:spMkLst>
        </pc:spChg>
        <pc:spChg chg="add mod">
          <ac:chgData name="Sal Wigginton" userId="76483207-e3a4-4ae7-abb0-b6c6110eb62a" providerId="ADAL" clId="{34ADBEA8-2050-4A4C-A9B1-AEC4AF884024}" dt="2023-06-21T13:37:16.692" v="2559" actId="1076"/>
          <ac:spMkLst>
            <pc:docMk/>
            <pc:sldMk cId="668789439" sldId="264"/>
            <ac:spMk id="76" creationId="{229AABA7-DE58-8F4B-EF19-C5ED643B9869}"/>
          </ac:spMkLst>
        </pc:spChg>
        <pc:spChg chg="add mod">
          <ac:chgData name="Sal Wigginton" userId="76483207-e3a4-4ae7-abb0-b6c6110eb62a" providerId="ADAL" clId="{34ADBEA8-2050-4A4C-A9B1-AEC4AF884024}" dt="2023-06-21T13:37:16.692" v="2559" actId="1076"/>
          <ac:spMkLst>
            <pc:docMk/>
            <pc:sldMk cId="668789439" sldId="264"/>
            <ac:spMk id="77" creationId="{8E0312D4-605C-5C41-97A5-10DBCBDB380D}"/>
          </ac:spMkLst>
        </pc:spChg>
        <pc:spChg chg="add mod">
          <ac:chgData name="Sal Wigginton" userId="76483207-e3a4-4ae7-abb0-b6c6110eb62a" providerId="ADAL" clId="{34ADBEA8-2050-4A4C-A9B1-AEC4AF884024}" dt="2023-06-21T13:37:16.692" v="2559" actId="1076"/>
          <ac:spMkLst>
            <pc:docMk/>
            <pc:sldMk cId="668789439" sldId="264"/>
            <ac:spMk id="78" creationId="{C1BD2255-D8E5-1374-AD66-C3E95630ED86}"/>
          </ac:spMkLst>
        </pc:spChg>
        <pc:spChg chg="add mod">
          <ac:chgData name="Sal Wigginton" userId="76483207-e3a4-4ae7-abb0-b6c6110eb62a" providerId="ADAL" clId="{34ADBEA8-2050-4A4C-A9B1-AEC4AF884024}" dt="2023-06-21T13:37:16.692" v="2559" actId="1076"/>
          <ac:spMkLst>
            <pc:docMk/>
            <pc:sldMk cId="668789439" sldId="264"/>
            <ac:spMk id="79" creationId="{0E7D6D3D-3D4B-2DB6-4A70-5E297F0FDB77}"/>
          </ac:spMkLst>
        </pc:spChg>
        <pc:spChg chg="add mod">
          <ac:chgData name="Sal Wigginton" userId="76483207-e3a4-4ae7-abb0-b6c6110eb62a" providerId="ADAL" clId="{34ADBEA8-2050-4A4C-A9B1-AEC4AF884024}" dt="2023-06-21T13:37:16.692" v="2559" actId="1076"/>
          <ac:spMkLst>
            <pc:docMk/>
            <pc:sldMk cId="668789439" sldId="264"/>
            <ac:spMk id="80" creationId="{E6197872-E848-3292-D833-CE9171B29374}"/>
          </ac:spMkLst>
        </pc:spChg>
        <pc:spChg chg="add mod">
          <ac:chgData name="Sal Wigginton" userId="76483207-e3a4-4ae7-abb0-b6c6110eb62a" providerId="ADAL" clId="{34ADBEA8-2050-4A4C-A9B1-AEC4AF884024}" dt="2023-06-21T13:40:23.952" v="2561" actId="1076"/>
          <ac:spMkLst>
            <pc:docMk/>
            <pc:sldMk cId="668789439" sldId="264"/>
            <ac:spMk id="82" creationId="{A927281D-1CB2-BEA0-F044-FC821812E943}"/>
          </ac:spMkLst>
        </pc:spChg>
        <pc:spChg chg="add mod">
          <ac:chgData name="Sal Wigginton" userId="76483207-e3a4-4ae7-abb0-b6c6110eb62a" providerId="ADAL" clId="{34ADBEA8-2050-4A4C-A9B1-AEC4AF884024}" dt="2023-06-21T13:40:23.952" v="2561" actId="1076"/>
          <ac:spMkLst>
            <pc:docMk/>
            <pc:sldMk cId="668789439" sldId="264"/>
            <ac:spMk id="84" creationId="{A8481756-9D2B-B51E-BC15-362542C7CBF1}"/>
          </ac:spMkLst>
        </pc:spChg>
        <pc:grpChg chg="add mod">
          <ac:chgData name="Sal Wigginton" userId="76483207-e3a4-4ae7-abb0-b6c6110eb62a" providerId="ADAL" clId="{34ADBEA8-2050-4A4C-A9B1-AEC4AF884024}" dt="2023-06-21T13:34:12.106" v="2388" actId="478"/>
          <ac:grpSpMkLst>
            <pc:docMk/>
            <pc:sldMk cId="668789439" sldId="264"/>
            <ac:grpSpMk id="2" creationId="{A98FD9B8-83DE-4B66-BB2E-8601DCA50440}"/>
          </ac:grpSpMkLst>
        </pc:grpChg>
        <pc:grpChg chg="add mod">
          <ac:chgData name="Sal Wigginton" userId="76483207-e3a4-4ae7-abb0-b6c6110eb62a" providerId="ADAL" clId="{34ADBEA8-2050-4A4C-A9B1-AEC4AF884024}" dt="2023-06-21T13:37:16.692" v="2559" actId="1076"/>
          <ac:grpSpMkLst>
            <pc:docMk/>
            <pc:sldMk cId="668789439" sldId="264"/>
            <ac:grpSpMk id="73" creationId="{23FD5F44-45D8-0B91-50D5-9F4E16C42CFE}"/>
          </ac:grpSpMkLst>
        </pc:grpChg>
        <pc:grpChg chg="add mod">
          <ac:chgData name="Sal Wigginton" userId="76483207-e3a4-4ae7-abb0-b6c6110eb62a" providerId="ADAL" clId="{34ADBEA8-2050-4A4C-A9B1-AEC4AF884024}" dt="2023-06-21T13:40:23.952" v="2561" actId="1076"/>
          <ac:grpSpMkLst>
            <pc:docMk/>
            <pc:sldMk cId="668789439" sldId="264"/>
            <ac:grpSpMk id="81" creationId="{9B01E450-E527-4A75-0CB9-45C7B4B9827A}"/>
          </ac:grpSpMkLst>
        </pc:grpChg>
        <pc:picChg chg="add del mod">
          <ac:chgData name="Sal Wigginton" userId="76483207-e3a4-4ae7-abb0-b6c6110eb62a" providerId="ADAL" clId="{34ADBEA8-2050-4A4C-A9B1-AEC4AF884024}" dt="2023-06-21T13:07:54.716" v="2255" actId="478"/>
          <ac:picMkLst>
            <pc:docMk/>
            <pc:sldMk cId="668789439" sldId="264"/>
            <ac:picMk id="11" creationId="{94C2F5C4-E661-6116-4C66-B6298F0554A4}"/>
          </ac:picMkLst>
        </pc:picChg>
        <pc:picChg chg="add del mod">
          <ac:chgData name="Sal Wigginton" userId="76483207-e3a4-4ae7-abb0-b6c6110eb62a" providerId="ADAL" clId="{34ADBEA8-2050-4A4C-A9B1-AEC4AF884024}" dt="2023-06-21T10:26:22.908" v="963" actId="478"/>
          <ac:picMkLst>
            <pc:docMk/>
            <pc:sldMk cId="668789439" sldId="264"/>
            <ac:picMk id="19" creationId="{4BB40CA6-7C23-5D5D-B95F-539317BCEE6C}"/>
          </ac:picMkLst>
        </pc:picChg>
        <pc:picChg chg="add del mod">
          <ac:chgData name="Sal Wigginton" userId="76483207-e3a4-4ae7-abb0-b6c6110eb62a" providerId="ADAL" clId="{34ADBEA8-2050-4A4C-A9B1-AEC4AF884024}" dt="2023-06-21T09:40:18.530" v="531" actId="478"/>
          <ac:picMkLst>
            <pc:docMk/>
            <pc:sldMk cId="668789439" sldId="264"/>
            <ac:picMk id="20" creationId="{5E8BD4A7-B1C8-207A-3529-007E6DB40FFE}"/>
          </ac:picMkLst>
        </pc:picChg>
        <pc:picChg chg="add del mod">
          <ac:chgData name="Sal Wigginton" userId="76483207-e3a4-4ae7-abb0-b6c6110eb62a" providerId="ADAL" clId="{34ADBEA8-2050-4A4C-A9B1-AEC4AF884024}" dt="2023-06-21T09:41:16.097" v="542" actId="478"/>
          <ac:picMkLst>
            <pc:docMk/>
            <pc:sldMk cId="668789439" sldId="264"/>
            <ac:picMk id="22" creationId="{A714D5EF-5CD4-E731-6B29-527EE6FFFEF6}"/>
          </ac:picMkLst>
        </pc:picChg>
        <pc:picChg chg="add del mod">
          <ac:chgData name="Sal Wigginton" userId="76483207-e3a4-4ae7-abb0-b6c6110eb62a" providerId="ADAL" clId="{34ADBEA8-2050-4A4C-A9B1-AEC4AF884024}" dt="2023-06-21T09:41:39.131" v="547" actId="478"/>
          <ac:picMkLst>
            <pc:docMk/>
            <pc:sldMk cId="668789439" sldId="264"/>
            <ac:picMk id="26" creationId="{D5BDA89A-B5C1-A8C3-C29E-12BC6AB9EEB2}"/>
          </ac:picMkLst>
        </pc:picChg>
        <pc:picChg chg="add mod">
          <ac:chgData name="Sal Wigginton" userId="76483207-e3a4-4ae7-abb0-b6c6110eb62a" providerId="ADAL" clId="{34ADBEA8-2050-4A4C-A9B1-AEC4AF884024}" dt="2023-06-21T13:34:12.106" v="2388" actId="478"/>
          <ac:picMkLst>
            <pc:docMk/>
            <pc:sldMk cId="668789439" sldId="264"/>
            <ac:picMk id="27" creationId="{EB980756-570E-DAA5-BC9E-EE95E75ECA69}"/>
          </ac:picMkLst>
        </pc:picChg>
        <pc:picChg chg="add mod">
          <ac:chgData name="Sal Wigginton" userId="76483207-e3a4-4ae7-abb0-b6c6110eb62a" providerId="ADAL" clId="{34ADBEA8-2050-4A4C-A9B1-AEC4AF884024}" dt="2023-06-21T13:34:12.106" v="2388" actId="478"/>
          <ac:picMkLst>
            <pc:docMk/>
            <pc:sldMk cId="668789439" sldId="264"/>
            <ac:picMk id="28" creationId="{7A05BFF0-7E0A-BC34-A783-68A2B9436A69}"/>
          </ac:picMkLst>
        </pc:picChg>
        <pc:picChg chg="add mod">
          <ac:chgData name="Sal Wigginton" userId="76483207-e3a4-4ae7-abb0-b6c6110eb62a" providerId="ADAL" clId="{34ADBEA8-2050-4A4C-A9B1-AEC4AF884024}" dt="2023-06-21T13:34:12.106" v="2388" actId="478"/>
          <ac:picMkLst>
            <pc:docMk/>
            <pc:sldMk cId="668789439" sldId="264"/>
            <ac:picMk id="29" creationId="{18FC4B22-6696-2905-25E0-9482447C3665}"/>
          </ac:picMkLst>
        </pc:picChg>
        <pc:picChg chg="add mod">
          <ac:chgData name="Sal Wigginton" userId="76483207-e3a4-4ae7-abb0-b6c6110eb62a" providerId="ADAL" clId="{34ADBEA8-2050-4A4C-A9B1-AEC4AF884024}" dt="2023-06-21T13:34:12.106" v="2388" actId="478"/>
          <ac:picMkLst>
            <pc:docMk/>
            <pc:sldMk cId="668789439" sldId="264"/>
            <ac:picMk id="30" creationId="{102682F7-1150-7725-6FDE-07CE818B0746}"/>
          </ac:picMkLst>
        </pc:picChg>
        <pc:picChg chg="add mod">
          <ac:chgData name="Sal Wigginton" userId="76483207-e3a4-4ae7-abb0-b6c6110eb62a" providerId="ADAL" clId="{34ADBEA8-2050-4A4C-A9B1-AEC4AF884024}" dt="2023-06-21T13:34:12.106" v="2388" actId="478"/>
          <ac:picMkLst>
            <pc:docMk/>
            <pc:sldMk cId="668789439" sldId="264"/>
            <ac:picMk id="31" creationId="{74E1723A-6FB5-34EE-4332-419633A15F80}"/>
          </ac:picMkLst>
        </pc:picChg>
        <pc:picChg chg="add mod">
          <ac:chgData name="Sal Wigginton" userId="76483207-e3a4-4ae7-abb0-b6c6110eb62a" providerId="ADAL" clId="{34ADBEA8-2050-4A4C-A9B1-AEC4AF884024}" dt="2023-06-21T13:34:12.106" v="2388" actId="478"/>
          <ac:picMkLst>
            <pc:docMk/>
            <pc:sldMk cId="668789439" sldId="264"/>
            <ac:picMk id="32" creationId="{9951BF1A-88AB-C24A-FABB-DFF74B53A82D}"/>
          </ac:picMkLst>
        </pc:picChg>
        <pc:picChg chg="add mod">
          <ac:chgData name="Sal Wigginton" userId="76483207-e3a4-4ae7-abb0-b6c6110eb62a" providerId="ADAL" clId="{34ADBEA8-2050-4A4C-A9B1-AEC4AF884024}" dt="2023-06-21T13:34:12.106" v="2388" actId="478"/>
          <ac:picMkLst>
            <pc:docMk/>
            <pc:sldMk cId="668789439" sldId="264"/>
            <ac:picMk id="33" creationId="{8E940BDD-CEBE-B25F-6FC6-BAC5467BB49A}"/>
          </ac:picMkLst>
        </pc:picChg>
        <pc:picChg chg="add mod">
          <ac:chgData name="Sal Wigginton" userId="76483207-e3a4-4ae7-abb0-b6c6110eb62a" providerId="ADAL" clId="{34ADBEA8-2050-4A4C-A9B1-AEC4AF884024}" dt="2023-06-21T13:34:12.106" v="2388" actId="478"/>
          <ac:picMkLst>
            <pc:docMk/>
            <pc:sldMk cId="668789439" sldId="264"/>
            <ac:picMk id="34" creationId="{6E43A7F0-BE73-BC04-BB93-78128878689A}"/>
          </ac:picMkLst>
        </pc:picChg>
        <pc:picChg chg="add del mod">
          <ac:chgData name="Sal Wigginton" userId="76483207-e3a4-4ae7-abb0-b6c6110eb62a" providerId="ADAL" clId="{34ADBEA8-2050-4A4C-A9B1-AEC4AF884024}" dt="2023-06-21T09:43:18.050" v="560" actId="478"/>
          <ac:picMkLst>
            <pc:docMk/>
            <pc:sldMk cId="668789439" sldId="264"/>
            <ac:picMk id="35" creationId="{7118F986-6C83-83AB-4243-6C80484D9ACA}"/>
          </ac:picMkLst>
        </pc:picChg>
        <pc:picChg chg="add del mod">
          <ac:chgData name="Sal Wigginton" userId="76483207-e3a4-4ae7-abb0-b6c6110eb62a" providerId="ADAL" clId="{34ADBEA8-2050-4A4C-A9B1-AEC4AF884024}" dt="2023-06-21T09:41:46.570" v="548" actId="478"/>
          <ac:picMkLst>
            <pc:docMk/>
            <pc:sldMk cId="668789439" sldId="264"/>
            <ac:picMk id="38" creationId="{FA1E8001-5D50-B99E-45CA-9F8FCD74D3C9}"/>
          </ac:picMkLst>
        </pc:picChg>
        <pc:picChg chg="add mod">
          <ac:chgData name="Sal Wigginton" userId="76483207-e3a4-4ae7-abb0-b6c6110eb62a" providerId="ADAL" clId="{34ADBEA8-2050-4A4C-A9B1-AEC4AF884024}" dt="2023-06-21T10:40:07.300" v="1243" actId="14100"/>
          <ac:picMkLst>
            <pc:docMk/>
            <pc:sldMk cId="668789439" sldId="264"/>
            <ac:picMk id="42" creationId="{8A6E6D4B-2397-1D41-572E-E45D944E5110}"/>
          </ac:picMkLst>
        </pc:picChg>
        <pc:picChg chg="add mod">
          <ac:chgData name="Sal Wigginton" userId="76483207-e3a4-4ae7-abb0-b6c6110eb62a" providerId="ADAL" clId="{34ADBEA8-2050-4A4C-A9B1-AEC4AF884024}" dt="2023-06-21T10:21:07.605" v="831" actId="1076"/>
          <ac:picMkLst>
            <pc:docMk/>
            <pc:sldMk cId="668789439" sldId="264"/>
            <ac:picMk id="45" creationId="{6617AC4B-4A5E-5D4C-E374-2E702FD0600A}"/>
          </ac:picMkLst>
        </pc:picChg>
        <pc:picChg chg="add mod">
          <ac:chgData name="Sal Wigginton" userId="76483207-e3a4-4ae7-abb0-b6c6110eb62a" providerId="ADAL" clId="{34ADBEA8-2050-4A4C-A9B1-AEC4AF884024}" dt="2023-06-21T10:26:43.722" v="966" actId="1076"/>
          <ac:picMkLst>
            <pc:docMk/>
            <pc:sldMk cId="668789439" sldId="264"/>
            <ac:picMk id="47" creationId="{9C2090C9-B271-61EC-0E7B-C183C622E44A}"/>
          </ac:picMkLst>
        </pc:picChg>
        <pc:picChg chg="add del mod">
          <ac:chgData name="Sal Wigginton" userId="76483207-e3a4-4ae7-abb0-b6c6110eb62a" providerId="ADAL" clId="{34ADBEA8-2050-4A4C-A9B1-AEC4AF884024}" dt="2023-06-21T13:35:05.753" v="2401" actId="478"/>
          <ac:picMkLst>
            <pc:docMk/>
            <pc:sldMk cId="668789439" sldId="264"/>
            <ac:picMk id="50" creationId="{247152B3-8AE4-5040-7FA4-578E5265D9E9}"/>
          </ac:picMkLst>
        </pc:picChg>
        <pc:picChg chg="add mod">
          <ac:chgData name="Sal Wigginton" userId="76483207-e3a4-4ae7-abb0-b6c6110eb62a" providerId="ADAL" clId="{34ADBEA8-2050-4A4C-A9B1-AEC4AF884024}" dt="2023-06-21T10:50:09.197" v="1321" actId="1076"/>
          <ac:picMkLst>
            <pc:docMk/>
            <pc:sldMk cId="668789439" sldId="264"/>
            <ac:picMk id="64" creationId="{68669296-3345-4F67-FF18-C865283D141C}"/>
          </ac:picMkLst>
        </pc:picChg>
        <pc:picChg chg="add mod">
          <ac:chgData name="Sal Wigginton" userId="76483207-e3a4-4ae7-abb0-b6c6110eb62a" providerId="ADAL" clId="{34ADBEA8-2050-4A4C-A9B1-AEC4AF884024}" dt="2023-06-21T11:01:53.248" v="1370" actId="1076"/>
          <ac:picMkLst>
            <pc:docMk/>
            <pc:sldMk cId="668789439" sldId="264"/>
            <ac:picMk id="66" creationId="{98341AB8-A499-268E-E7DB-04B87E9696A8}"/>
          </ac:picMkLst>
        </pc:picChg>
        <pc:picChg chg="add mod">
          <ac:chgData name="Sal Wigginton" userId="76483207-e3a4-4ae7-abb0-b6c6110eb62a" providerId="ADAL" clId="{34ADBEA8-2050-4A4C-A9B1-AEC4AF884024}" dt="2023-06-21T13:35:31.308" v="2409" actId="1076"/>
          <ac:picMkLst>
            <pc:docMk/>
            <pc:sldMk cId="668789439" sldId="264"/>
            <ac:picMk id="72" creationId="{FA34CCC6-61FC-214E-3912-3F045FB98FDC}"/>
          </ac:picMkLst>
        </pc:picChg>
        <pc:picChg chg="add mod">
          <ac:chgData name="Sal Wigginton" userId="76483207-e3a4-4ae7-abb0-b6c6110eb62a" providerId="ADAL" clId="{34ADBEA8-2050-4A4C-A9B1-AEC4AF884024}" dt="2023-06-21T13:40:23.952" v="2561" actId="1076"/>
          <ac:picMkLst>
            <pc:docMk/>
            <pc:sldMk cId="668789439" sldId="264"/>
            <ac:picMk id="83" creationId="{B16A1E98-4234-7227-9E52-0C95889E7ACD}"/>
          </ac:picMkLst>
        </pc:picChg>
        <pc:cxnChg chg="add mod">
          <ac:chgData name="Sal Wigginton" userId="76483207-e3a4-4ae7-abb0-b6c6110eb62a" providerId="ADAL" clId="{34ADBEA8-2050-4A4C-A9B1-AEC4AF884024}" dt="2023-06-21T13:34:12.106" v="2388" actId="478"/>
          <ac:cxnSpMkLst>
            <pc:docMk/>
            <pc:sldMk cId="668789439" sldId="264"/>
            <ac:cxnSpMk id="15" creationId="{BB2E7399-38C4-3F2C-C283-3D821C9BDFE1}"/>
          </ac:cxnSpMkLst>
        </pc:cxnChg>
      </pc:sldChg>
    </pc:docChg>
  </pc:docChgLst>
  <pc:docChgLst>
    <pc:chgData name="Sal Wigginton" userId="S::swigginton@home-starterewash.co.uk::76483207-e3a4-4ae7-abb0-b6c6110eb62a" providerId="AD" clId="Web-{F4CE6441-B109-97EF-F565-FFDD40B3B5EB}"/>
    <pc:docChg chg="modSld">
      <pc:chgData name="Sal Wigginton" userId="S::swigginton@home-starterewash.co.uk::76483207-e3a4-4ae7-abb0-b6c6110eb62a" providerId="AD" clId="Web-{F4CE6441-B109-97EF-F565-FFDD40B3B5EB}" dt="2023-06-12T12:30:44.966" v="20" actId="1076"/>
      <pc:docMkLst>
        <pc:docMk/>
      </pc:docMkLst>
      <pc:sldChg chg="addSp delSp modSp">
        <pc:chgData name="Sal Wigginton" userId="S::swigginton@home-starterewash.co.uk::76483207-e3a4-4ae7-abb0-b6c6110eb62a" providerId="AD" clId="Web-{F4CE6441-B109-97EF-F565-FFDD40B3B5EB}" dt="2023-06-12T12:30:44.966" v="20" actId="1076"/>
        <pc:sldMkLst>
          <pc:docMk/>
          <pc:sldMk cId="1397441124" sldId="262"/>
        </pc:sldMkLst>
        <pc:picChg chg="add del">
          <ac:chgData name="Sal Wigginton" userId="S::swigginton@home-starterewash.co.uk::76483207-e3a4-4ae7-abb0-b6c6110eb62a" providerId="AD" clId="Web-{F4CE6441-B109-97EF-F565-FFDD40B3B5EB}" dt="2023-06-12T12:30:22.761" v="15"/>
          <ac:picMkLst>
            <pc:docMk/>
            <pc:sldMk cId="1397441124" sldId="262"/>
            <ac:picMk id="3" creationId="{00000000-0000-0000-0000-000000000000}"/>
          </ac:picMkLst>
        </pc:picChg>
        <pc:picChg chg="add del mod">
          <ac:chgData name="Sal Wigginton" userId="S::swigginton@home-starterewash.co.uk::76483207-e3a4-4ae7-abb0-b6c6110eb62a" providerId="AD" clId="Web-{F4CE6441-B109-97EF-F565-FFDD40B3B5EB}" dt="2023-06-12T12:30:29.012" v="17" actId="14100"/>
          <ac:picMkLst>
            <pc:docMk/>
            <pc:sldMk cId="1397441124" sldId="262"/>
            <ac:picMk id="4" creationId="{0F014B28-4910-7F6A-B6BA-954A15F9A674}"/>
          </ac:picMkLst>
        </pc:picChg>
        <pc:picChg chg="add del mod">
          <ac:chgData name="Sal Wigginton" userId="S::swigginton@home-starterewash.co.uk::76483207-e3a4-4ae7-abb0-b6c6110eb62a" providerId="AD" clId="Web-{F4CE6441-B109-97EF-F565-FFDD40B3B5EB}" dt="2023-06-12T12:30:44.966" v="20" actId="1076"/>
          <ac:picMkLst>
            <pc:docMk/>
            <pc:sldMk cId="1397441124" sldId="262"/>
            <ac:picMk id="8" creationId="{62B2C779-B70F-7218-4072-73C8EED80BB2}"/>
          </ac:picMkLst>
        </pc:picChg>
        <pc:picChg chg="add del">
          <ac:chgData name="Sal Wigginton" userId="S::swigginton@home-starterewash.co.uk::76483207-e3a4-4ae7-abb0-b6c6110eb62a" providerId="AD" clId="Web-{F4CE6441-B109-97EF-F565-FFDD40B3B5EB}" dt="2023-06-12T12:30:38.434" v="19"/>
          <ac:picMkLst>
            <pc:docMk/>
            <pc:sldMk cId="1397441124" sldId="262"/>
            <ac:picMk id="10" creationId="{00000000-0000-0000-0000-000000000000}"/>
          </ac:picMkLst>
        </pc:picChg>
      </pc:sldChg>
    </pc:docChg>
  </pc:docChgLst>
  <pc:docChgLst>
    <pc:chgData name="Bren Butler" userId="0702cfe1-145d-4332-a510-daef7a17812b" providerId="ADAL" clId="{6F337C7A-D0AF-4530-99C4-85A56336EE62}"/>
    <pc:docChg chg="modSld">
      <pc:chgData name="Bren Butler" userId="0702cfe1-145d-4332-a510-daef7a17812b" providerId="ADAL" clId="{6F337C7A-D0AF-4530-99C4-85A56336EE62}" dt="2023-05-31T14:09:59.793" v="20" actId="20577"/>
      <pc:docMkLst>
        <pc:docMk/>
      </pc:docMkLst>
      <pc:sldChg chg="modSp mod">
        <pc:chgData name="Bren Butler" userId="0702cfe1-145d-4332-a510-daef7a17812b" providerId="ADAL" clId="{6F337C7A-D0AF-4530-99C4-85A56336EE62}" dt="2023-05-31T14:09:59.793" v="20" actId="20577"/>
        <pc:sldMkLst>
          <pc:docMk/>
          <pc:sldMk cId="2156952244" sldId="256"/>
        </pc:sldMkLst>
        <pc:spChg chg="mod">
          <ac:chgData name="Bren Butler" userId="0702cfe1-145d-4332-a510-daef7a17812b" providerId="ADAL" clId="{6F337C7A-D0AF-4530-99C4-85A56336EE62}" dt="2023-05-31T14:09:59.793" v="20" actId="20577"/>
          <ac:spMkLst>
            <pc:docMk/>
            <pc:sldMk cId="2156952244" sldId="256"/>
            <ac:spMk id="7" creationId="{00000000-0000-0000-0000-000000000000}"/>
          </ac:spMkLst>
        </pc:spChg>
      </pc:sldChg>
      <pc:sldChg chg="modSp mod">
        <pc:chgData name="Bren Butler" userId="0702cfe1-145d-4332-a510-daef7a17812b" providerId="ADAL" clId="{6F337C7A-D0AF-4530-99C4-85A56336EE62}" dt="2023-05-31T14:09:49.269" v="12" actId="20577"/>
        <pc:sldMkLst>
          <pc:docMk/>
          <pc:sldMk cId="1397441124" sldId="262"/>
        </pc:sldMkLst>
        <pc:spChg chg="mod">
          <ac:chgData name="Bren Butler" userId="0702cfe1-145d-4332-a510-daef7a17812b" providerId="ADAL" clId="{6F337C7A-D0AF-4530-99C4-85A56336EE62}" dt="2023-05-31T14:09:49.269" v="12" actId="20577"/>
          <ac:spMkLst>
            <pc:docMk/>
            <pc:sldMk cId="1397441124" sldId="262"/>
            <ac:spMk id="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7DE197-EC23-364D-8DA2-C1E93CE41A23}" type="datetimeFigureOut">
              <a:rPr lang="en-US" smtClean="0"/>
              <a:t>7/25/2023</a:t>
            </a:fld>
            <a:endParaRPr lang="en-US"/>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53DC3D-C5FA-2F4A-B541-282BD66D6E8E}" type="slidenum">
              <a:rPr lang="en-US" smtClean="0"/>
              <a:t>‹#›</a:t>
            </a:fld>
            <a:endParaRPr lang="en-US"/>
          </a:p>
        </p:txBody>
      </p:sp>
    </p:spTree>
    <p:extLst>
      <p:ext uri="{BB962C8B-B14F-4D97-AF65-F5344CB8AC3E}">
        <p14:creationId xmlns:p14="http://schemas.microsoft.com/office/powerpoint/2010/main" val="2745315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A53DC3D-C5FA-2F4A-B541-282BD66D6E8E}" type="slidenum">
              <a:rPr lang="en-US" smtClean="0"/>
              <a:t>1</a:t>
            </a:fld>
            <a:endParaRPr lang="en-US"/>
          </a:p>
        </p:txBody>
      </p:sp>
    </p:spTree>
    <p:extLst>
      <p:ext uri="{BB962C8B-B14F-4D97-AF65-F5344CB8AC3E}">
        <p14:creationId xmlns:p14="http://schemas.microsoft.com/office/powerpoint/2010/main" val="826799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747FF5D-875A-44F0-93C7-842696C966F9}" type="datetimeFigureOut">
              <a:rPr lang="en-GB" smtClean="0"/>
              <a:t>25/07/2023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479C817-263C-49BC-B503-5087EB7CA6C2}" type="slidenum">
              <a:rPr lang="en-GB" smtClean="0"/>
              <a:t>‹#›</a:t>
            </a:fld>
            <a:endParaRPr lang="en-GB"/>
          </a:p>
        </p:txBody>
      </p:sp>
    </p:spTree>
    <p:extLst>
      <p:ext uri="{BB962C8B-B14F-4D97-AF65-F5344CB8AC3E}">
        <p14:creationId xmlns:p14="http://schemas.microsoft.com/office/powerpoint/2010/main" val="3297239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47FF5D-875A-44F0-93C7-842696C966F9}" type="datetimeFigureOut">
              <a:rPr lang="en-GB" smtClean="0"/>
              <a:t>25/07/2023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479C817-263C-49BC-B503-5087EB7CA6C2}" type="slidenum">
              <a:rPr lang="en-GB" smtClean="0"/>
              <a:t>‹#›</a:t>
            </a:fld>
            <a:endParaRPr lang="en-GB"/>
          </a:p>
        </p:txBody>
      </p:sp>
    </p:spTree>
    <p:extLst>
      <p:ext uri="{BB962C8B-B14F-4D97-AF65-F5344CB8AC3E}">
        <p14:creationId xmlns:p14="http://schemas.microsoft.com/office/powerpoint/2010/main" val="2309002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47FF5D-875A-44F0-93C7-842696C966F9}" type="datetimeFigureOut">
              <a:rPr lang="en-GB" smtClean="0"/>
              <a:t>25/07/2023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479C817-263C-49BC-B503-5087EB7CA6C2}" type="slidenum">
              <a:rPr lang="en-GB" smtClean="0"/>
              <a:t>‹#›</a:t>
            </a:fld>
            <a:endParaRPr lang="en-GB"/>
          </a:p>
        </p:txBody>
      </p:sp>
    </p:spTree>
    <p:extLst>
      <p:ext uri="{BB962C8B-B14F-4D97-AF65-F5344CB8AC3E}">
        <p14:creationId xmlns:p14="http://schemas.microsoft.com/office/powerpoint/2010/main" val="19998387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872" indent="0" algn="ctr">
              <a:buNone/>
              <a:defRPr sz="1500"/>
            </a:lvl2pPr>
            <a:lvl3pPr marL="685743" indent="0" algn="ctr">
              <a:buNone/>
              <a:defRPr sz="1350"/>
            </a:lvl3pPr>
            <a:lvl4pPr marL="1028614" indent="0" algn="ctr">
              <a:buNone/>
              <a:defRPr sz="1200"/>
            </a:lvl4pPr>
            <a:lvl5pPr marL="1371486" indent="0" algn="ctr">
              <a:buNone/>
              <a:defRPr sz="1200"/>
            </a:lvl5pPr>
            <a:lvl6pPr marL="1714356" indent="0" algn="ctr">
              <a:buNone/>
              <a:defRPr sz="1200"/>
            </a:lvl6pPr>
            <a:lvl7pPr marL="2057228" indent="0" algn="ctr">
              <a:buNone/>
              <a:defRPr sz="1200"/>
            </a:lvl7pPr>
            <a:lvl8pPr marL="2400098" indent="0" algn="ctr">
              <a:buNone/>
              <a:defRPr sz="1200"/>
            </a:lvl8pPr>
            <a:lvl9pPr marL="274297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B2B8E94A-0537-4B65-AFFA-04057828AFBD}" type="datetime1">
              <a:rPr lang="en-GB" smtClean="0"/>
              <a:t>25/07/2023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7706E0-35AD-4586-8549-379737BDC29A}" type="slidenum">
              <a:rPr lang="en-GB" smtClean="0"/>
              <a:t>‹#›</a:t>
            </a:fld>
            <a:endParaRPr lang="en-GB"/>
          </a:p>
        </p:txBody>
      </p:sp>
    </p:spTree>
    <p:extLst>
      <p:ext uri="{BB962C8B-B14F-4D97-AF65-F5344CB8AC3E}">
        <p14:creationId xmlns:p14="http://schemas.microsoft.com/office/powerpoint/2010/main" val="10386852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1D80AE-59F2-43E3-BE86-1D0EEE131521}" type="datetime1">
              <a:rPr lang="en-GB" smtClean="0"/>
              <a:t>25/07/2023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7706E0-35AD-4586-8549-379737BDC29A}" type="slidenum">
              <a:rPr lang="en-GB" smtClean="0"/>
              <a:t>‹#›</a:t>
            </a:fld>
            <a:endParaRPr lang="en-GB"/>
          </a:p>
        </p:txBody>
      </p:sp>
    </p:spTree>
    <p:extLst>
      <p:ext uri="{BB962C8B-B14F-4D97-AF65-F5344CB8AC3E}">
        <p14:creationId xmlns:p14="http://schemas.microsoft.com/office/powerpoint/2010/main" val="2833669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8" y="2469625"/>
            <a:ext cx="5915025" cy="4120620"/>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467918" y="6629229"/>
            <a:ext cx="5915025" cy="2166937"/>
          </a:xfrm>
        </p:spPr>
        <p:txBody>
          <a:bodyPr/>
          <a:lstStyle>
            <a:lvl1pPr marL="0" indent="0">
              <a:buNone/>
              <a:defRPr sz="1800">
                <a:solidFill>
                  <a:schemeClr val="tx1"/>
                </a:solidFill>
              </a:defRPr>
            </a:lvl1pPr>
            <a:lvl2pPr marL="342872" indent="0">
              <a:buNone/>
              <a:defRPr sz="1500">
                <a:solidFill>
                  <a:schemeClr val="tx1">
                    <a:tint val="75000"/>
                  </a:schemeClr>
                </a:solidFill>
              </a:defRPr>
            </a:lvl2pPr>
            <a:lvl3pPr marL="685743" indent="0">
              <a:buNone/>
              <a:defRPr sz="1350">
                <a:solidFill>
                  <a:schemeClr val="tx1">
                    <a:tint val="75000"/>
                  </a:schemeClr>
                </a:solidFill>
              </a:defRPr>
            </a:lvl3pPr>
            <a:lvl4pPr marL="1028614" indent="0">
              <a:buNone/>
              <a:defRPr sz="1200">
                <a:solidFill>
                  <a:schemeClr val="tx1">
                    <a:tint val="75000"/>
                  </a:schemeClr>
                </a:solidFill>
              </a:defRPr>
            </a:lvl4pPr>
            <a:lvl5pPr marL="1371486" indent="0">
              <a:buNone/>
              <a:defRPr sz="1200">
                <a:solidFill>
                  <a:schemeClr val="tx1">
                    <a:tint val="75000"/>
                  </a:schemeClr>
                </a:solidFill>
              </a:defRPr>
            </a:lvl5pPr>
            <a:lvl6pPr marL="1714356" indent="0">
              <a:buNone/>
              <a:defRPr sz="1200">
                <a:solidFill>
                  <a:schemeClr val="tx1">
                    <a:tint val="75000"/>
                  </a:schemeClr>
                </a:solidFill>
              </a:defRPr>
            </a:lvl6pPr>
            <a:lvl7pPr marL="2057228" indent="0">
              <a:buNone/>
              <a:defRPr sz="1200">
                <a:solidFill>
                  <a:schemeClr val="tx1">
                    <a:tint val="75000"/>
                  </a:schemeClr>
                </a:solidFill>
              </a:defRPr>
            </a:lvl7pPr>
            <a:lvl8pPr marL="2400098" indent="0">
              <a:buNone/>
              <a:defRPr sz="1200">
                <a:solidFill>
                  <a:schemeClr val="tx1">
                    <a:tint val="75000"/>
                  </a:schemeClr>
                </a:solidFill>
              </a:defRPr>
            </a:lvl8pPr>
            <a:lvl9pPr marL="274297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A08B0ED-3AD0-4D36-81AF-3F8055CA3A47}" type="datetime1">
              <a:rPr lang="en-GB" smtClean="0"/>
              <a:t>25/07/2023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7706E0-35AD-4586-8549-379737BDC29A}" type="slidenum">
              <a:rPr lang="en-GB" smtClean="0"/>
              <a:t>‹#›</a:t>
            </a:fld>
            <a:endParaRPr lang="en-GB"/>
          </a:p>
        </p:txBody>
      </p:sp>
    </p:spTree>
    <p:extLst>
      <p:ext uri="{BB962C8B-B14F-4D97-AF65-F5344CB8AC3E}">
        <p14:creationId xmlns:p14="http://schemas.microsoft.com/office/powerpoint/2010/main" val="10103803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ADE2B45-E86B-4247-869C-D19F8001240E}" type="datetime1">
              <a:rPr lang="en-GB" smtClean="0"/>
              <a:t>25/07/2023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F7706E0-35AD-4586-8549-379737BDC29A}" type="slidenum">
              <a:rPr lang="en-GB" smtClean="0"/>
              <a:t>‹#›</a:t>
            </a:fld>
            <a:endParaRPr lang="en-GB"/>
          </a:p>
        </p:txBody>
      </p:sp>
    </p:spTree>
    <p:extLst>
      <p:ext uri="{BB962C8B-B14F-4D97-AF65-F5344CB8AC3E}">
        <p14:creationId xmlns:p14="http://schemas.microsoft.com/office/powerpoint/2010/main" val="41778434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3" y="527406"/>
            <a:ext cx="5915025" cy="1914702"/>
          </a:xfrm>
        </p:spPr>
        <p:txBody>
          <a:bodyPr/>
          <a:lstStyle/>
          <a:p>
            <a:r>
              <a:rPr lang="en-US"/>
              <a:t>Click to edit Master title style</a:t>
            </a:r>
          </a:p>
        </p:txBody>
      </p:sp>
      <p:sp>
        <p:nvSpPr>
          <p:cNvPr id="3" name="Text Placeholder 2"/>
          <p:cNvSpPr>
            <a:spLocks noGrp="1"/>
          </p:cNvSpPr>
          <p:nvPr>
            <p:ph type="body" idx="1"/>
          </p:nvPr>
        </p:nvSpPr>
        <p:spPr>
          <a:xfrm>
            <a:off x="472382" y="2428348"/>
            <a:ext cx="2901255" cy="1190095"/>
          </a:xfrm>
        </p:spPr>
        <p:txBody>
          <a:bodyPr anchor="b"/>
          <a:lstStyle>
            <a:lvl1pPr marL="0" indent="0">
              <a:buNone/>
              <a:defRPr sz="1800" b="1"/>
            </a:lvl1pPr>
            <a:lvl2pPr marL="342872" indent="0">
              <a:buNone/>
              <a:defRPr sz="1500" b="1"/>
            </a:lvl2pPr>
            <a:lvl3pPr marL="685743" indent="0">
              <a:buNone/>
              <a:defRPr sz="1350" b="1"/>
            </a:lvl3pPr>
            <a:lvl4pPr marL="1028614" indent="0">
              <a:buNone/>
              <a:defRPr sz="1200" b="1"/>
            </a:lvl4pPr>
            <a:lvl5pPr marL="1371486" indent="0">
              <a:buNone/>
              <a:defRPr sz="1200" b="1"/>
            </a:lvl5pPr>
            <a:lvl6pPr marL="1714356" indent="0">
              <a:buNone/>
              <a:defRPr sz="1200" b="1"/>
            </a:lvl6pPr>
            <a:lvl7pPr marL="2057228" indent="0">
              <a:buNone/>
              <a:defRPr sz="1200" b="1"/>
            </a:lvl7pPr>
            <a:lvl8pPr marL="2400098" indent="0">
              <a:buNone/>
              <a:defRPr sz="1200" b="1"/>
            </a:lvl8pPr>
            <a:lvl9pPr marL="2742970" indent="0">
              <a:buNone/>
              <a:defRPr sz="1200" b="1"/>
            </a:lvl9pPr>
          </a:lstStyle>
          <a:p>
            <a:pPr lvl="0"/>
            <a:r>
              <a:rPr lang="en-US"/>
              <a:t>Edit Master text styles</a:t>
            </a:r>
          </a:p>
        </p:txBody>
      </p:sp>
      <p:sp>
        <p:nvSpPr>
          <p:cNvPr id="4" name="Content Placeholder 3"/>
          <p:cNvSpPr>
            <a:spLocks noGrp="1"/>
          </p:cNvSpPr>
          <p:nvPr>
            <p:ph sz="half" idx="2"/>
          </p:nvPr>
        </p:nvSpPr>
        <p:spPr>
          <a:xfrm>
            <a:off x="472382" y="3618443"/>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4" y="2428348"/>
            <a:ext cx="2915543" cy="1190095"/>
          </a:xfrm>
        </p:spPr>
        <p:txBody>
          <a:bodyPr anchor="b"/>
          <a:lstStyle>
            <a:lvl1pPr marL="0" indent="0">
              <a:buNone/>
              <a:defRPr sz="1800" b="1"/>
            </a:lvl1pPr>
            <a:lvl2pPr marL="342872" indent="0">
              <a:buNone/>
              <a:defRPr sz="1500" b="1"/>
            </a:lvl2pPr>
            <a:lvl3pPr marL="685743" indent="0">
              <a:buNone/>
              <a:defRPr sz="1350" b="1"/>
            </a:lvl3pPr>
            <a:lvl4pPr marL="1028614" indent="0">
              <a:buNone/>
              <a:defRPr sz="1200" b="1"/>
            </a:lvl4pPr>
            <a:lvl5pPr marL="1371486" indent="0">
              <a:buNone/>
              <a:defRPr sz="1200" b="1"/>
            </a:lvl5pPr>
            <a:lvl6pPr marL="1714356" indent="0">
              <a:buNone/>
              <a:defRPr sz="1200" b="1"/>
            </a:lvl6pPr>
            <a:lvl7pPr marL="2057228" indent="0">
              <a:buNone/>
              <a:defRPr sz="1200" b="1"/>
            </a:lvl7pPr>
            <a:lvl8pPr marL="2400098" indent="0">
              <a:buNone/>
              <a:defRPr sz="1200" b="1"/>
            </a:lvl8pPr>
            <a:lvl9pPr marL="2742970" indent="0">
              <a:buNone/>
              <a:defRPr sz="1200" b="1"/>
            </a:lvl9pPr>
          </a:lstStyle>
          <a:p>
            <a:pPr lvl="0"/>
            <a:r>
              <a:rPr lang="en-US"/>
              <a:t>Edit Master text styles</a:t>
            </a:r>
          </a:p>
        </p:txBody>
      </p:sp>
      <p:sp>
        <p:nvSpPr>
          <p:cNvPr id="6" name="Content Placeholder 5"/>
          <p:cNvSpPr>
            <a:spLocks noGrp="1"/>
          </p:cNvSpPr>
          <p:nvPr>
            <p:ph sz="quarter" idx="4"/>
          </p:nvPr>
        </p:nvSpPr>
        <p:spPr>
          <a:xfrm>
            <a:off x="3471864" y="3618443"/>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7A6BBB-8188-47BC-8632-C514BA6B77F7}" type="datetime1">
              <a:rPr lang="en-GB" smtClean="0"/>
              <a:t>25/07/2023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F7706E0-35AD-4586-8549-379737BDC29A}" type="slidenum">
              <a:rPr lang="en-GB" smtClean="0"/>
              <a:t>‹#›</a:t>
            </a:fld>
            <a:endParaRPr lang="en-GB"/>
          </a:p>
        </p:txBody>
      </p:sp>
    </p:spTree>
    <p:extLst>
      <p:ext uri="{BB962C8B-B14F-4D97-AF65-F5344CB8AC3E}">
        <p14:creationId xmlns:p14="http://schemas.microsoft.com/office/powerpoint/2010/main" val="1253911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8A9D5DA-21D0-40E6-A7C9-A756E77CF0A2}" type="datetime1">
              <a:rPr lang="en-GB" smtClean="0"/>
              <a:t>25/07/2023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F7706E0-35AD-4586-8549-379737BDC29A}" type="slidenum">
              <a:rPr lang="en-GB" smtClean="0"/>
              <a:t>‹#›</a:t>
            </a:fld>
            <a:endParaRPr lang="en-GB"/>
          </a:p>
        </p:txBody>
      </p:sp>
    </p:spTree>
    <p:extLst>
      <p:ext uri="{BB962C8B-B14F-4D97-AF65-F5344CB8AC3E}">
        <p14:creationId xmlns:p14="http://schemas.microsoft.com/office/powerpoint/2010/main" val="36721080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828CAF-307F-44C6-991B-BD08AD893B01}" type="datetime1">
              <a:rPr lang="en-GB" smtClean="0"/>
              <a:t>25/07/2023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F7706E0-35AD-4586-8549-379737BDC29A}" type="slidenum">
              <a:rPr lang="en-GB" smtClean="0"/>
              <a:t>‹#›</a:t>
            </a:fld>
            <a:endParaRPr lang="en-GB"/>
          </a:p>
        </p:txBody>
      </p:sp>
    </p:spTree>
    <p:extLst>
      <p:ext uri="{BB962C8B-B14F-4D97-AF65-F5344CB8AC3E}">
        <p14:creationId xmlns:p14="http://schemas.microsoft.com/office/powerpoint/2010/main" val="38592668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2915545" y="1426285"/>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872" indent="0">
              <a:buNone/>
              <a:defRPr sz="1050"/>
            </a:lvl2pPr>
            <a:lvl3pPr marL="685743" indent="0">
              <a:buNone/>
              <a:defRPr sz="900"/>
            </a:lvl3pPr>
            <a:lvl4pPr marL="1028614" indent="0">
              <a:buNone/>
              <a:defRPr sz="750"/>
            </a:lvl4pPr>
            <a:lvl5pPr marL="1371486" indent="0">
              <a:buNone/>
              <a:defRPr sz="750"/>
            </a:lvl5pPr>
            <a:lvl6pPr marL="1714356" indent="0">
              <a:buNone/>
              <a:defRPr sz="750"/>
            </a:lvl6pPr>
            <a:lvl7pPr marL="2057228" indent="0">
              <a:buNone/>
              <a:defRPr sz="750"/>
            </a:lvl7pPr>
            <a:lvl8pPr marL="2400098" indent="0">
              <a:buNone/>
              <a:defRPr sz="750"/>
            </a:lvl8pPr>
            <a:lvl9pPr marL="274297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852CE0F-0B85-40DA-8F5D-E3A638FE9D18}" type="datetime1">
              <a:rPr lang="en-GB" smtClean="0"/>
              <a:t>25/07/2023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F7706E0-35AD-4586-8549-379737BDC29A}" type="slidenum">
              <a:rPr lang="en-GB" smtClean="0"/>
              <a:t>‹#›</a:t>
            </a:fld>
            <a:endParaRPr lang="en-GB"/>
          </a:p>
        </p:txBody>
      </p:sp>
    </p:spTree>
    <p:extLst>
      <p:ext uri="{BB962C8B-B14F-4D97-AF65-F5344CB8AC3E}">
        <p14:creationId xmlns:p14="http://schemas.microsoft.com/office/powerpoint/2010/main" val="2272255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47FF5D-875A-44F0-93C7-842696C966F9}" type="datetimeFigureOut">
              <a:rPr lang="en-GB" smtClean="0"/>
              <a:t>25/07/2023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479C817-263C-49BC-B503-5087EB7CA6C2}" type="slidenum">
              <a:rPr lang="en-GB" smtClean="0"/>
              <a:t>‹#›</a:t>
            </a:fld>
            <a:endParaRPr lang="en-GB"/>
          </a:p>
        </p:txBody>
      </p:sp>
    </p:spTree>
    <p:extLst>
      <p:ext uri="{BB962C8B-B14F-4D97-AF65-F5344CB8AC3E}">
        <p14:creationId xmlns:p14="http://schemas.microsoft.com/office/powerpoint/2010/main" val="2046240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2915545" y="1426285"/>
            <a:ext cx="3471863" cy="7039681"/>
          </a:xfrm>
        </p:spPr>
        <p:txBody>
          <a:bodyPr anchor="t"/>
          <a:lstStyle>
            <a:lvl1pPr marL="0" indent="0">
              <a:buNone/>
              <a:defRPr sz="2400"/>
            </a:lvl1pPr>
            <a:lvl2pPr marL="342872" indent="0">
              <a:buNone/>
              <a:defRPr sz="2100"/>
            </a:lvl2pPr>
            <a:lvl3pPr marL="685743" indent="0">
              <a:buNone/>
              <a:defRPr sz="1800"/>
            </a:lvl3pPr>
            <a:lvl4pPr marL="1028614" indent="0">
              <a:buNone/>
              <a:defRPr sz="1500"/>
            </a:lvl4pPr>
            <a:lvl5pPr marL="1371486" indent="0">
              <a:buNone/>
              <a:defRPr sz="1500"/>
            </a:lvl5pPr>
            <a:lvl6pPr marL="1714356" indent="0">
              <a:buNone/>
              <a:defRPr sz="1500"/>
            </a:lvl6pPr>
            <a:lvl7pPr marL="2057228" indent="0">
              <a:buNone/>
              <a:defRPr sz="1500"/>
            </a:lvl7pPr>
            <a:lvl8pPr marL="2400098" indent="0">
              <a:buNone/>
              <a:defRPr sz="1500"/>
            </a:lvl8pPr>
            <a:lvl9pPr marL="2742970" indent="0">
              <a:buNone/>
              <a:defRPr sz="1500"/>
            </a:lvl9pPr>
          </a:lstStyle>
          <a:p>
            <a:r>
              <a:rPr lang="en-US"/>
              <a:t>Click icon to add picture</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872" indent="0">
              <a:buNone/>
              <a:defRPr sz="1050"/>
            </a:lvl2pPr>
            <a:lvl3pPr marL="685743" indent="0">
              <a:buNone/>
              <a:defRPr sz="900"/>
            </a:lvl3pPr>
            <a:lvl4pPr marL="1028614" indent="0">
              <a:buNone/>
              <a:defRPr sz="750"/>
            </a:lvl4pPr>
            <a:lvl5pPr marL="1371486" indent="0">
              <a:buNone/>
              <a:defRPr sz="750"/>
            </a:lvl5pPr>
            <a:lvl6pPr marL="1714356" indent="0">
              <a:buNone/>
              <a:defRPr sz="750"/>
            </a:lvl6pPr>
            <a:lvl7pPr marL="2057228" indent="0">
              <a:buNone/>
              <a:defRPr sz="750"/>
            </a:lvl7pPr>
            <a:lvl8pPr marL="2400098" indent="0">
              <a:buNone/>
              <a:defRPr sz="750"/>
            </a:lvl8pPr>
            <a:lvl9pPr marL="274297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5987A25-1DB5-49AB-A659-62FF0FE593DF}" type="datetime1">
              <a:rPr lang="en-GB" smtClean="0"/>
              <a:t>25/07/2023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F7706E0-35AD-4586-8549-379737BDC29A}" type="slidenum">
              <a:rPr lang="en-GB" smtClean="0"/>
              <a:t>‹#›</a:t>
            </a:fld>
            <a:endParaRPr lang="en-GB"/>
          </a:p>
        </p:txBody>
      </p:sp>
    </p:spTree>
    <p:extLst>
      <p:ext uri="{BB962C8B-B14F-4D97-AF65-F5344CB8AC3E}">
        <p14:creationId xmlns:p14="http://schemas.microsoft.com/office/powerpoint/2010/main" val="12367774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9A7A1F-EB47-48B1-9755-2BCB6BC562C3}" type="datetime1">
              <a:rPr lang="en-GB" smtClean="0"/>
              <a:t>25/07/2023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7706E0-35AD-4586-8549-379737BDC29A}" type="slidenum">
              <a:rPr lang="en-GB" smtClean="0"/>
              <a:t>‹#›</a:t>
            </a:fld>
            <a:endParaRPr lang="en-GB"/>
          </a:p>
        </p:txBody>
      </p:sp>
    </p:spTree>
    <p:extLst>
      <p:ext uri="{BB962C8B-B14F-4D97-AF65-F5344CB8AC3E}">
        <p14:creationId xmlns:p14="http://schemas.microsoft.com/office/powerpoint/2010/main" val="1927801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59CB86-C35E-4C7C-A9EB-C1C2DF8CCC04}" type="datetime1">
              <a:rPr lang="en-GB" smtClean="0"/>
              <a:t>25/07/2023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7706E0-35AD-4586-8549-379737BDC29A}" type="slidenum">
              <a:rPr lang="en-GB" smtClean="0"/>
              <a:t>‹#›</a:t>
            </a:fld>
            <a:endParaRPr lang="en-GB"/>
          </a:p>
        </p:txBody>
      </p:sp>
    </p:spTree>
    <p:extLst>
      <p:ext uri="{BB962C8B-B14F-4D97-AF65-F5344CB8AC3E}">
        <p14:creationId xmlns:p14="http://schemas.microsoft.com/office/powerpoint/2010/main" val="3568203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747FF5D-875A-44F0-93C7-842696C966F9}" type="datetimeFigureOut">
              <a:rPr lang="en-GB" smtClean="0"/>
              <a:t>25/07/2023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479C817-263C-49BC-B503-5087EB7CA6C2}" type="slidenum">
              <a:rPr lang="en-GB" smtClean="0"/>
              <a:t>‹#›</a:t>
            </a:fld>
            <a:endParaRPr lang="en-GB"/>
          </a:p>
        </p:txBody>
      </p:sp>
    </p:spTree>
    <p:extLst>
      <p:ext uri="{BB962C8B-B14F-4D97-AF65-F5344CB8AC3E}">
        <p14:creationId xmlns:p14="http://schemas.microsoft.com/office/powerpoint/2010/main" val="2525018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747FF5D-875A-44F0-93C7-842696C966F9}" type="datetimeFigureOut">
              <a:rPr lang="en-GB" smtClean="0"/>
              <a:t>25/07/2023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479C817-263C-49BC-B503-5087EB7CA6C2}" type="slidenum">
              <a:rPr lang="en-GB" smtClean="0"/>
              <a:t>‹#›</a:t>
            </a:fld>
            <a:endParaRPr lang="en-GB"/>
          </a:p>
        </p:txBody>
      </p:sp>
    </p:spTree>
    <p:extLst>
      <p:ext uri="{BB962C8B-B14F-4D97-AF65-F5344CB8AC3E}">
        <p14:creationId xmlns:p14="http://schemas.microsoft.com/office/powerpoint/2010/main" val="393489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747FF5D-875A-44F0-93C7-842696C966F9}" type="datetimeFigureOut">
              <a:rPr lang="en-GB" smtClean="0"/>
              <a:t>25/07/2023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479C817-263C-49BC-B503-5087EB7CA6C2}" type="slidenum">
              <a:rPr lang="en-GB" smtClean="0"/>
              <a:t>‹#›</a:t>
            </a:fld>
            <a:endParaRPr lang="en-GB"/>
          </a:p>
        </p:txBody>
      </p:sp>
    </p:spTree>
    <p:extLst>
      <p:ext uri="{BB962C8B-B14F-4D97-AF65-F5344CB8AC3E}">
        <p14:creationId xmlns:p14="http://schemas.microsoft.com/office/powerpoint/2010/main" val="3784551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47FF5D-875A-44F0-93C7-842696C966F9}" type="datetimeFigureOut">
              <a:rPr lang="en-GB" smtClean="0"/>
              <a:t>25/07/2023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479C817-263C-49BC-B503-5087EB7CA6C2}" type="slidenum">
              <a:rPr lang="en-GB" smtClean="0"/>
              <a:t>‹#›</a:t>
            </a:fld>
            <a:endParaRPr lang="en-GB"/>
          </a:p>
        </p:txBody>
      </p:sp>
    </p:spTree>
    <p:extLst>
      <p:ext uri="{BB962C8B-B14F-4D97-AF65-F5344CB8AC3E}">
        <p14:creationId xmlns:p14="http://schemas.microsoft.com/office/powerpoint/2010/main" val="4076435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47FF5D-875A-44F0-93C7-842696C966F9}" type="datetimeFigureOut">
              <a:rPr lang="en-GB" smtClean="0"/>
              <a:t>25/07/2023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479C817-263C-49BC-B503-5087EB7CA6C2}" type="slidenum">
              <a:rPr lang="en-GB" smtClean="0"/>
              <a:t>‹#›</a:t>
            </a:fld>
            <a:endParaRPr lang="en-GB"/>
          </a:p>
        </p:txBody>
      </p:sp>
    </p:spTree>
    <p:extLst>
      <p:ext uri="{BB962C8B-B14F-4D97-AF65-F5344CB8AC3E}">
        <p14:creationId xmlns:p14="http://schemas.microsoft.com/office/powerpoint/2010/main" val="511249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747FF5D-875A-44F0-93C7-842696C966F9}" type="datetimeFigureOut">
              <a:rPr lang="en-GB" smtClean="0"/>
              <a:t>25/07/2023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479C817-263C-49BC-B503-5087EB7CA6C2}" type="slidenum">
              <a:rPr lang="en-GB" smtClean="0"/>
              <a:t>‹#›</a:t>
            </a:fld>
            <a:endParaRPr lang="en-GB"/>
          </a:p>
        </p:txBody>
      </p:sp>
    </p:spTree>
    <p:extLst>
      <p:ext uri="{BB962C8B-B14F-4D97-AF65-F5344CB8AC3E}">
        <p14:creationId xmlns:p14="http://schemas.microsoft.com/office/powerpoint/2010/main" val="3500902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747FF5D-875A-44F0-93C7-842696C966F9}" type="datetimeFigureOut">
              <a:rPr lang="en-GB" smtClean="0"/>
              <a:t>25/07/2023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479C817-263C-49BC-B503-5087EB7CA6C2}" type="slidenum">
              <a:rPr lang="en-GB" smtClean="0"/>
              <a:t>‹#›</a:t>
            </a:fld>
            <a:endParaRPr lang="en-GB"/>
          </a:p>
        </p:txBody>
      </p:sp>
    </p:spTree>
    <p:extLst>
      <p:ext uri="{BB962C8B-B14F-4D97-AF65-F5344CB8AC3E}">
        <p14:creationId xmlns:p14="http://schemas.microsoft.com/office/powerpoint/2010/main" val="4209771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6747FF5D-875A-44F0-93C7-842696C966F9}" type="datetimeFigureOut">
              <a:rPr lang="en-GB" smtClean="0"/>
              <a:t>25/07/2023</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2479C817-263C-49BC-B503-5087EB7CA6C2}" type="slidenum">
              <a:rPr lang="en-GB" smtClean="0"/>
              <a:t>‹#›</a:t>
            </a:fld>
            <a:endParaRPr lang="en-GB"/>
          </a:p>
        </p:txBody>
      </p:sp>
    </p:spTree>
    <p:extLst>
      <p:ext uri="{BB962C8B-B14F-4D97-AF65-F5344CB8AC3E}">
        <p14:creationId xmlns:p14="http://schemas.microsoft.com/office/powerpoint/2010/main" val="22324398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90" y="527406"/>
            <a:ext cx="5915025" cy="1914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90" y="2637014"/>
            <a:ext cx="5915025"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9181399"/>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40790816-6705-4446-986E-9272B96415AB}" type="datetime1">
              <a:rPr lang="en-GB" smtClean="0"/>
              <a:t>25/07/2023</a:t>
            </a:fld>
            <a:endParaRPr lang="en-GB"/>
          </a:p>
        </p:txBody>
      </p:sp>
      <p:sp>
        <p:nvSpPr>
          <p:cNvPr id="5" name="Footer Placeholder 4"/>
          <p:cNvSpPr>
            <a:spLocks noGrp="1"/>
          </p:cNvSpPr>
          <p:nvPr>
            <p:ph type="ftr" sz="quarter" idx="3"/>
          </p:nvPr>
        </p:nvSpPr>
        <p:spPr>
          <a:xfrm>
            <a:off x="2271715" y="9181399"/>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9"/>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0F7706E0-35AD-4586-8549-379737BDC29A}" type="slidenum">
              <a:rPr lang="en-GB" smtClean="0"/>
              <a:t>‹#›</a:t>
            </a:fld>
            <a:endParaRPr lang="en-GB"/>
          </a:p>
        </p:txBody>
      </p:sp>
    </p:spTree>
    <p:extLst>
      <p:ext uri="{BB962C8B-B14F-4D97-AF65-F5344CB8AC3E}">
        <p14:creationId xmlns:p14="http://schemas.microsoft.com/office/powerpoint/2010/main" val="160779072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68574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36" indent="-171436" algn="l" defTabSz="68574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06" indent="-171436" algn="l" defTabSz="68574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178" indent="-171436" algn="l" defTabSz="68574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49" indent="-171436" algn="l" defTabSz="68574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921" indent="-171436" algn="l" defTabSz="68574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792" indent="-171436" algn="l" defTabSz="68574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64" indent="-171436" algn="l" defTabSz="68574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35" indent="-171436" algn="l" defTabSz="68574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06" indent="-171436" algn="l" defTabSz="68574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43" rtl="0" eaLnBrk="1" latinLnBrk="0" hangingPunct="1">
        <a:defRPr sz="1350" kern="1200">
          <a:solidFill>
            <a:schemeClr val="tx1"/>
          </a:solidFill>
          <a:latin typeface="+mn-lt"/>
          <a:ea typeface="+mn-ea"/>
          <a:cs typeface="+mn-cs"/>
        </a:defRPr>
      </a:lvl1pPr>
      <a:lvl2pPr marL="342872" algn="l" defTabSz="685743" rtl="0" eaLnBrk="1" latinLnBrk="0" hangingPunct="1">
        <a:defRPr sz="1350" kern="1200">
          <a:solidFill>
            <a:schemeClr val="tx1"/>
          </a:solidFill>
          <a:latin typeface="+mn-lt"/>
          <a:ea typeface="+mn-ea"/>
          <a:cs typeface="+mn-cs"/>
        </a:defRPr>
      </a:lvl2pPr>
      <a:lvl3pPr marL="685743" algn="l" defTabSz="685743" rtl="0" eaLnBrk="1" latinLnBrk="0" hangingPunct="1">
        <a:defRPr sz="1350" kern="1200">
          <a:solidFill>
            <a:schemeClr val="tx1"/>
          </a:solidFill>
          <a:latin typeface="+mn-lt"/>
          <a:ea typeface="+mn-ea"/>
          <a:cs typeface="+mn-cs"/>
        </a:defRPr>
      </a:lvl3pPr>
      <a:lvl4pPr marL="1028614" algn="l" defTabSz="685743" rtl="0" eaLnBrk="1" latinLnBrk="0" hangingPunct="1">
        <a:defRPr sz="1350" kern="1200">
          <a:solidFill>
            <a:schemeClr val="tx1"/>
          </a:solidFill>
          <a:latin typeface="+mn-lt"/>
          <a:ea typeface="+mn-ea"/>
          <a:cs typeface="+mn-cs"/>
        </a:defRPr>
      </a:lvl4pPr>
      <a:lvl5pPr marL="1371486" algn="l" defTabSz="685743" rtl="0" eaLnBrk="1" latinLnBrk="0" hangingPunct="1">
        <a:defRPr sz="1350" kern="1200">
          <a:solidFill>
            <a:schemeClr val="tx1"/>
          </a:solidFill>
          <a:latin typeface="+mn-lt"/>
          <a:ea typeface="+mn-ea"/>
          <a:cs typeface="+mn-cs"/>
        </a:defRPr>
      </a:lvl5pPr>
      <a:lvl6pPr marL="1714356" algn="l" defTabSz="685743" rtl="0" eaLnBrk="1" latinLnBrk="0" hangingPunct="1">
        <a:defRPr sz="1350" kern="1200">
          <a:solidFill>
            <a:schemeClr val="tx1"/>
          </a:solidFill>
          <a:latin typeface="+mn-lt"/>
          <a:ea typeface="+mn-ea"/>
          <a:cs typeface="+mn-cs"/>
        </a:defRPr>
      </a:lvl6pPr>
      <a:lvl7pPr marL="2057228" algn="l" defTabSz="685743" rtl="0" eaLnBrk="1" latinLnBrk="0" hangingPunct="1">
        <a:defRPr sz="1350" kern="1200">
          <a:solidFill>
            <a:schemeClr val="tx1"/>
          </a:solidFill>
          <a:latin typeface="+mn-lt"/>
          <a:ea typeface="+mn-ea"/>
          <a:cs typeface="+mn-cs"/>
        </a:defRPr>
      </a:lvl7pPr>
      <a:lvl8pPr marL="2400098" algn="l" defTabSz="685743" rtl="0" eaLnBrk="1" latinLnBrk="0" hangingPunct="1">
        <a:defRPr sz="1350" kern="1200">
          <a:solidFill>
            <a:schemeClr val="tx1"/>
          </a:solidFill>
          <a:latin typeface="+mn-lt"/>
          <a:ea typeface="+mn-ea"/>
          <a:cs typeface="+mn-cs"/>
        </a:defRPr>
      </a:lvl8pPr>
      <a:lvl9pPr marL="2742970" algn="l" defTabSz="68574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B1397B82-3E81-35F9-5CB5-9A27E0EDDB3E}"/>
              </a:ext>
            </a:extLst>
          </p:cNvPr>
          <p:cNvSpPr txBox="1"/>
          <p:nvPr/>
        </p:nvSpPr>
        <p:spPr>
          <a:xfrm>
            <a:off x="242930" y="1451530"/>
            <a:ext cx="6417845" cy="8325356"/>
          </a:xfrm>
          <a:custGeom>
            <a:avLst/>
            <a:gdLst>
              <a:gd name="connsiteX0" fmla="*/ 0 w 6417845"/>
              <a:gd name="connsiteY0" fmla="*/ 0 h 8325356"/>
              <a:gd name="connsiteX1" fmla="*/ 577606 w 6417845"/>
              <a:gd name="connsiteY1" fmla="*/ 0 h 8325356"/>
              <a:gd name="connsiteX2" fmla="*/ 1026855 w 6417845"/>
              <a:gd name="connsiteY2" fmla="*/ 0 h 8325356"/>
              <a:gd name="connsiteX3" fmla="*/ 1796997 w 6417845"/>
              <a:gd name="connsiteY3" fmla="*/ 0 h 8325356"/>
              <a:gd name="connsiteX4" fmla="*/ 2374603 w 6417845"/>
              <a:gd name="connsiteY4" fmla="*/ 0 h 8325356"/>
              <a:gd name="connsiteX5" fmla="*/ 2952209 w 6417845"/>
              <a:gd name="connsiteY5" fmla="*/ 0 h 8325356"/>
              <a:gd name="connsiteX6" fmla="*/ 3722350 w 6417845"/>
              <a:gd name="connsiteY6" fmla="*/ 0 h 8325356"/>
              <a:gd name="connsiteX7" fmla="*/ 4235778 w 6417845"/>
              <a:gd name="connsiteY7" fmla="*/ 0 h 8325356"/>
              <a:gd name="connsiteX8" fmla="*/ 5005919 w 6417845"/>
              <a:gd name="connsiteY8" fmla="*/ 0 h 8325356"/>
              <a:gd name="connsiteX9" fmla="*/ 5776061 w 6417845"/>
              <a:gd name="connsiteY9" fmla="*/ 0 h 8325356"/>
              <a:gd name="connsiteX10" fmla="*/ 6417845 w 6417845"/>
              <a:gd name="connsiteY10" fmla="*/ 0 h 8325356"/>
              <a:gd name="connsiteX11" fmla="*/ 6417845 w 6417845"/>
              <a:gd name="connsiteY11" fmla="*/ 860287 h 8325356"/>
              <a:gd name="connsiteX12" fmla="*/ 6417845 w 6417845"/>
              <a:gd name="connsiteY12" fmla="*/ 1637320 h 8325356"/>
              <a:gd name="connsiteX13" fmla="*/ 6417845 w 6417845"/>
              <a:gd name="connsiteY13" fmla="*/ 2081339 h 8325356"/>
              <a:gd name="connsiteX14" fmla="*/ 6417845 w 6417845"/>
              <a:gd name="connsiteY14" fmla="*/ 2775119 h 8325356"/>
              <a:gd name="connsiteX15" fmla="*/ 6417845 w 6417845"/>
              <a:gd name="connsiteY15" fmla="*/ 3468898 h 8325356"/>
              <a:gd name="connsiteX16" fmla="*/ 6417845 w 6417845"/>
              <a:gd name="connsiteY16" fmla="*/ 4162678 h 8325356"/>
              <a:gd name="connsiteX17" fmla="*/ 6417845 w 6417845"/>
              <a:gd name="connsiteY17" fmla="*/ 4939711 h 8325356"/>
              <a:gd name="connsiteX18" fmla="*/ 6417845 w 6417845"/>
              <a:gd name="connsiteY18" fmla="*/ 5716744 h 8325356"/>
              <a:gd name="connsiteX19" fmla="*/ 6417845 w 6417845"/>
              <a:gd name="connsiteY19" fmla="*/ 6493778 h 8325356"/>
              <a:gd name="connsiteX20" fmla="*/ 6417845 w 6417845"/>
              <a:gd name="connsiteY20" fmla="*/ 6937797 h 8325356"/>
              <a:gd name="connsiteX21" fmla="*/ 6417845 w 6417845"/>
              <a:gd name="connsiteY21" fmla="*/ 7465069 h 8325356"/>
              <a:gd name="connsiteX22" fmla="*/ 6417845 w 6417845"/>
              <a:gd name="connsiteY22" fmla="*/ 8325356 h 8325356"/>
              <a:gd name="connsiteX23" fmla="*/ 5840239 w 6417845"/>
              <a:gd name="connsiteY23" fmla="*/ 8325356 h 8325356"/>
              <a:gd name="connsiteX24" fmla="*/ 5198454 w 6417845"/>
              <a:gd name="connsiteY24" fmla="*/ 8325356 h 8325356"/>
              <a:gd name="connsiteX25" fmla="*/ 4749205 w 6417845"/>
              <a:gd name="connsiteY25" fmla="*/ 8325356 h 8325356"/>
              <a:gd name="connsiteX26" fmla="*/ 4299956 w 6417845"/>
              <a:gd name="connsiteY26" fmla="*/ 8325356 h 8325356"/>
              <a:gd name="connsiteX27" fmla="*/ 3658172 w 6417845"/>
              <a:gd name="connsiteY27" fmla="*/ 8325356 h 8325356"/>
              <a:gd name="connsiteX28" fmla="*/ 3144744 w 6417845"/>
              <a:gd name="connsiteY28" fmla="*/ 8325356 h 8325356"/>
              <a:gd name="connsiteX29" fmla="*/ 2438781 w 6417845"/>
              <a:gd name="connsiteY29" fmla="*/ 8325356 h 8325356"/>
              <a:gd name="connsiteX30" fmla="*/ 1925354 w 6417845"/>
              <a:gd name="connsiteY30" fmla="*/ 8325356 h 8325356"/>
              <a:gd name="connsiteX31" fmla="*/ 1219391 w 6417845"/>
              <a:gd name="connsiteY31" fmla="*/ 8325356 h 8325356"/>
              <a:gd name="connsiteX32" fmla="*/ 770141 w 6417845"/>
              <a:gd name="connsiteY32" fmla="*/ 8325356 h 8325356"/>
              <a:gd name="connsiteX33" fmla="*/ 0 w 6417845"/>
              <a:gd name="connsiteY33" fmla="*/ 8325356 h 8325356"/>
              <a:gd name="connsiteX34" fmla="*/ 0 w 6417845"/>
              <a:gd name="connsiteY34" fmla="*/ 7798083 h 8325356"/>
              <a:gd name="connsiteX35" fmla="*/ 0 w 6417845"/>
              <a:gd name="connsiteY35" fmla="*/ 6937797 h 8325356"/>
              <a:gd name="connsiteX36" fmla="*/ 0 w 6417845"/>
              <a:gd name="connsiteY36" fmla="*/ 6327271 h 8325356"/>
              <a:gd name="connsiteX37" fmla="*/ 0 w 6417845"/>
              <a:gd name="connsiteY37" fmla="*/ 5466984 h 8325356"/>
              <a:gd name="connsiteX38" fmla="*/ 0 w 6417845"/>
              <a:gd name="connsiteY38" fmla="*/ 4939711 h 8325356"/>
              <a:gd name="connsiteX39" fmla="*/ 0 w 6417845"/>
              <a:gd name="connsiteY39" fmla="*/ 4495692 h 8325356"/>
              <a:gd name="connsiteX40" fmla="*/ 0 w 6417845"/>
              <a:gd name="connsiteY40" fmla="*/ 4051673 h 8325356"/>
              <a:gd name="connsiteX41" fmla="*/ 0 w 6417845"/>
              <a:gd name="connsiteY41" fmla="*/ 3274640 h 8325356"/>
              <a:gd name="connsiteX42" fmla="*/ 0 w 6417845"/>
              <a:gd name="connsiteY42" fmla="*/ 2830621 h 8325356"/>
              <a:gd name="connsiteX43" fmla="*/ 0 w 6417845"/>
              <a:gd name="connsiteY43" fmla="*/ 2136841 h 8325356"/>
              <a:gd name="connsiteX44" fmla="*/ 0 w 6417845"/>
              <a:gd name="connsiteY44" fmla="*/ 1609569 h 8325356"/>
              <a:gd name="connsiteX45" fmla="*/ 0 w 6417845"/>
              <a:gd name="connsiteY45" fmla="*/ 915789 h 8325356"/>
              <a:gd name="connsiteX46" fmla="*/ 0 w 6417845"/>
              <a:gd name="connsiteY46" fmla="*/ 0 h 8325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417845" h="8325356" extrusionOk="0">
                <a:moveTo>
                  <a:pt x="0" y="0"/>
                </a:moveTo>
                <a:cubicBezTo>
                  <a:pt x="228006" y="-4335"/>
                  <a:pt x="346746" y="-20036"/>
                  <a:pt x="577606" y="0"/>
                </a:cubicBezTo>
                <a:cubicBezTo>
                  <a:pt x="808466" y="20036"/>
                  <a:pt x="877674" y="-14420"/>
                  <a:pt x="1026855" y="0"/>
                </a:cubicBezTo>
                <a:cubicBezTo>
                  <a:pt x="1176036" y="14420"/>
                  <a:pt x="1463476" y="-18050"/>
                  <a:pt x="1796997" y="0"/>
                </a:cubicBezTo>
                <a:cubicBezTo>
                  <a:pt x="2130518" y="18050"/>
                  <a:pt x="2120803" y="-24778"/>
                  <a:pt x="2374603" y="0"/>
                </a:cubicBezTo>
                <a:cubicBezTo>
                  <a:pt x="2628403" y="24778"/>
                  <a:pt x="2712103" y="16263"/>
                  <a:pt x="2952209" y="0"/>
                </a:cubicBezTo>
                <a:cubicBezTo>
                  <a:pt x="3192315" y="-16263"/>
                  <a:pt x="3557922" y="-20299"/>
                  <a:pt x="3722350" y="0"/>
                </a:cubicBezTo>
                <a:cubicBezTo>
                  <a:pt x="3886778" y="20299"/>
                  <a:pt x="4100105" y="-12835"/>
                  <a:pt x="4235778" y="0"/>
                </a:cubicBezTo>
                <a:cubicBezTo>
                  <a:pt x="4371451" y="12835"/>
                  <a:pt x="4788256" y="-35100"/>
                  <a:pt x="5005919" y="0"/>
                </a:cubicBezTo>
                <a:cubicBezTo>
                  <a:pt x="5223582" y="35100"/>
                  <a:pt x="5605320" y="-2092"/>
                  <a:pt x="5776061" y="0"/>
                </a:cubicBezTo>
                <a:cubicBezTo>
                  <a:pt x="5946802" y="2092"/>
                  <a:pt x="6136465" y="-26249"/>
                  <a:pt x="6417845" y="0"/>
                </a:cubicBezTo>
                <a:cubicBezTo>
                  <a:pt x="6411249" y="315128"/>
                  <a:pt x="6405531" y="579380"/>
                  <a:pt x="6417845" y="860287"/>
                </a:cubicBezTo>
                <a:cubicBezTo>
                  <a:pt x="6430159" y="1141194"/>
                  <a:pt x="6390940" y="1425013"/>
                  <a:pt x="6417845" y="1637320"/>
                </a:cubicBezTo>
                <a:cubicBezTo>
                  <a:pt x="6444750" y="1849627"/>
                  <a:pt x="6406613" y="1947578"/>
                  <a:pt x="6417845" y="2081339"/>
                </a:cubicBezTo>
                <a:cubicBezTo>
                  <a:pt x="6429077" y="2215100"/>
                  <a:pt x="6414447" y="2453703"/>
                  <a:pt x="6417845" y="2775119"/>
                </a:cubicBezTo>
                <a:cubicBezTo>
                  <a:pt x="6421243" y="3096535"/>
                  <a:pt x="6390248" y="3250990"/>
                  <a:pt x="6417845" y="3468898"/>
                </a:cubicBezTo>
                <a:cubicBezTo>
                  <a:pt x="6445442" y="3686806"/>
                  <a:pt x="6433151" y="4020159"/>
                  <a:pt x="6417845" y="4162678"/>
                </a:cubicBezTo>
                <a:cubicBezTo>
                  <a:pt x="6402539" y="4305197"/>
                  <a:pt x="6427176" y="4555969"/>
                  <a:pt x="6417845" y="4939711"/>
                </a:cubicBezTo>
                <a:cubicBezTo>
                  <a:pt x="6408514" y="5323453"/>
                  <a:pt x="6441239" y="5517383"/>
                  <a:pt x="6417845" y="5716744"/>
                </a:cubicBezTo>
                <a:cubicBezTo>
                  <a:pt x="6394451" y="5916105"/>
                  <a:pt x="6408184" y="6161081"/>
                  <a:pt x="6417845" y="6493778"/>
                </a:cubicBezTo>
                <a:cubicBezTo>
                  <a:pt x="6427506" y="6826475"/>
                  <a:pt x="6426436" y="6819076"/>
                  <a:pt x="6417845" y="6937797"/>
                </a:cubicBezTo>
                <a:cubicBezTo>
                  <a:pt x="6409254" y="7056518"/>
                  <a:pt x="6411929" y="7305212"/>
                  <a:pt x="6417845" y="7465069"/>
                </a:cubicBezTo>
                <a:cubicBezTo>
                  <a:pt x="6423761" y="7624926"/>
                  <a:pt x="6446008" y="8084246"/>
                  <a:pt x="6417845" y="8325356"/>
                </a:cubicBezTo>
                <a:cubicBezTo>
                  <a:pt x="6216514" y="8306904"/>
                  <a:pt x="6042117" y="8313168"/>
                  <a:pt x="5840239" y="8325356"/>
                </a:cubicBezTo>
                <a:cubicBezTo>
                  <a:pt x="5638361" y="8337544"/>
                  <a:pt x="5500262" y="8331173"/>
                  <a:pt x="5198454" y="8325356"/>
                </a:cubicBezTo>
                <a:cubicBezTo>
                  <a:pt x="4896646" y="8319539"/>
                  <a:pt x="4970743" y="8311278"/>
                  <a:pt x="4749205" y="8325356"/>
                </a:cubicBezTo>
                <a:cubicBezTo>
                  <a:pt x="4527667" y="8339434"/>
                  <a:pt x="4468644" y="8333480"/>
                  <a:pt x="4299956" y="8325356"/>
                </a:cubicBezTo>
                <a:cubicBezTo>
                  <a:pt x="4131268" y="8317232"/>
                  <a:pt x="3843250" y="8313092"/>
                  <a:pt x="3658172" y="8325356"/>
                </a:cubicBezTo>
                <a:cubicBezTo>
                  <a:pt x="3473094" y="8337620"/>
                  <a:pt x="3309545" y="8319216"/>
                  <a:pt x="3144744" y="8325356"/>
                </a:cubicBezTo>
                <a:cubicBezTo>
                  <a:pt x="2979943" y="8331496"/>
                  <a:pt x="2765796" y="8347799"/>
                  <a:pt x="2438781" y="8325356"/>
                </a:cubicBezTo>
                <a:cubicBezTo>
                  <a:pt x="2111766" y="8302913"/>
                  <a:pt x="2061517" y="8348261"/>
                  <a:pt x="1925354" y="8325356"/>
                </a:cubicBezTo>
                <a:cubicBezTo>
                  <a:pt x="1789191" y="8302451"/>
                  <a:pt x="1482272" y="8321379"/>
                  <a:pt x="1219391" y="8325356"/>
                </a:cubicBezTo>
                <a:cubicBezTo>
                  <a:pt x="956510" y="8329333"/>
                  <a:pt x="972929" y="8302941"/>
                  <a:pt x="770141" y="8325356"/>
                </a:cubicBezTo>
                <a:cubicBezTo>
                  <a:pt x="567353" y="8347772"/>
                  <a:pt x="352879" y="8343904"/>
                  <a:pt x="0" y="8325356"/>
                </a:cubicBezTo>
                <a:cubicBezTo>
                  <a:pt x="-17780" y="8174921"/>
                  <a:pt x="-18236" y="7979659"/>
                  <a:pt x="0" y="7798083"/>
                </a:cubicBezTo>
                <a:cubicBezTo>
                  <a:pt x="18236" y="7616507"/>
                  <a:pt x="41618" y="7229527"/>
                  <a:pt x="0" y="6937797"/>
                </a:cubicBezTo>
                <a:cubicBezTo>
                  <a:pt x="-41618" y="6646067"/>
                  <a:pt x="12207" y="6629666"/>
                  <a:pt x="0" y="6327271"/>
                </a:cubicBezTo>
                <a:cubicBezTo>
                  <a:pt x="-12207" y="6024876"/>
                  <a:pt x="29532" y="5780205"/>
                  <a:pt x="0" y="5466984"/>
                </a:cubicBezTo>
                <a:cubicBezTo>
                  <a:pt x="-29532" y="5153763"/>
                  <a:pt x="-4163" y="5173688"/>
                  <a:pt x="0" y="4939711"/>
                </a:cubicBezTo>
                <a:cubicBezTo>
                  <a:pt x="4163" y="4705734"/>
                  <a:pt x="17884" y="4617415"/>
                  <a:pt x="0" y="4495692"/>
                </a:cubicBezTo>
                <a:cubicBezTo>
                  <a:pt x="-17884" y="4373969"/>
                  <a:pt x="-408" y="4234074"/>
                  <a:pt x="0" y="4051673"/>
                </a:cubicBezTo>
                <a:cubicBezTo>
                  <a:pt x="408" y="3869272"/>
                  <a:pt x="29865" y="3459204"/>
                  <a:pt x="0" y="3274640"/>
                </a:cubicBezTo>
                <a:cubicBezTo>
                  <a:pt x="-29865" y="3090076"/>
                  <a:pt x="-11665" y="2933112"/>
                  <a:pt x="0" y="2830621"/>
                </a:cubicBezTo>
                <a:cubicBezTo>
                  <a:pt x="11665" y="2728130"/>
                  <a:pt x="34280" y="2369836"/>
                  <a:pt x="0" y="2136841"/>
                </a:cubicBezTo>
                <a:cubicBezTo>
                  <a:pt x="-34280" y="1903846"/>
                  <a:pt x="-19227" y="1718139"/>
                  <a:pt x="0" y="1609569"/>
                </a:cubicBezTo>
                <a:cubicBezTo>
                  <a:pt x="19227" y="1500999"/>
                  <a:pt x="-14355" y="1243258"/>
                  <a:pt x="0" y="915789"/>
                </a:cubicBezTo>
                <a:cubicBezTo>
                  <a:pt x="14355" y="588320"/>
                  <a:pt x="-31380" y="267471"/>
                  <a:pt x="0" y="0"/>
                </a:cubicBezTo>
                <a:close/>
              </a:path>
            </a:pathLst>
          </a:custGeom>
          <a:noFill/>
          <a:ln w="19050">
            <a:solidFill>
              <a:srgbClr val="500778"/>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txBody>
          <a:bodyPr wrap="square" rtlCol="0">
            <a:spAutoFit/>
          </a:bodyPr>
          <a:lstStyle/>
          <a:p>
            <a:endParaRPr lang="en-GB" sz="900" b="1" dirty="0">
              <a:solidFill>
                <a:srgbClr val="00B0B9"/>
              </a:solidFill>
              <a:latin typeface="Source Sans Pro" panose="020B0503030403020204" pitchFamily="34" charset="0"/>
            </a:endParaRPr>
          </a:p>
          <a:p>
            <a:r>
              <a:rPr lang="en-GB" sz="2200" b="1" dirty="0">
                <a:solidFill>
                  <a:srgbClr val="500778"/>
                </a:solidFill>
                <a:latin typeface="Source Sans Pro" panose="020B0503030403020204" pitchFamily="34" charset="0"/>
              </a:rPr>
              <a:t>Home-Start Erewash is changing futures</a:t>
            </a:r>
          </a:p>
          <a:p>
            <a:endParaRPr lang="en-GB" sz="1200" dirty="0">
              <a:latin typeface="Source Sans Pro" panose="020B0503030403020204" pitchFamily="34" charset="0"/>
            </a:endParaRPr>
          </a:p>
          <a:p>
            <a:r>
              <a:rPr lang="en-GB" sz="1200" dirty="0">
                <a:latin typeface="Source Sans Pro" panose="020B0503030403020204" pitchFamily="34" charset="0"/>
              </a:rPr>
              <a:t>During early childhood, from pregnancy to age five, our brains undergo rapid development that influences our entire lives. Our experiences, relationships, and surroundings in those early years shape our physical and mental health, educational outcomes, ability to form relationships, and even our lifespan.</a:t>
            </a:r>
          </a:p>
          <a:p>
            <a:endParaRPr lang="en-GB" sz="800" dirty="0">
              <a:latin typeface="Source Sans Pro" panose="020B0503030403020204" pitchFamily="34" charset="0"/>
            </a:endParaRPr>
          </a:p>
          <a:p>
            <a:r>
              <a:rPr lang="en-GB" sz="1200" dirty="0">
                <a:latin typeface="Source Sans Pro" panose="020B0503030403020204" pitchFamily="34" charset="0"/>
              </a:rPr>
              <a:t>This critical period is where we start to comprehend the world, manage emotions, build relationships, develop resilience, and trust others. However, children's outcomes are closely tied to family circumstances, and when parents struggle, it becomes harder for children to thrive.</a:t>
            </a:r>
          </a:p>
          <a:p>
            <a:endParaRPr lang="en-GB" sz="800" dirty="0">
              <a:latin typeface="Source Sans Pro" panose="020B0503030403020204" pitchFamily="34" charset="0"/>
            </a:endParaRPr>
          </a:p>
          <a:p>
            <a:r>
              <a:rPr lang="en-GB" sz="1200" dirty="0">
                <a:latin typeface="Source Sans Pro" panose="020B0503030403020204" pitchFamily="34" charset="0"/>
              </a:rPr>
              <a:t>At Home-Start Erewash, we support parents in giving their children the best start. We recruit, train, and support volunteers who have personal insight into the challenges of parenting. These dedicated volunteers are carefully matched with families and provide weekly home visits for up to a year. By cultivating non-judgmental relationships and trusted friendships, our volunteers and families work together to address emotional and practical issues, finding solutions to move forward.</a:t>
            </a:r>
          </a:p>
          <a:p>
            <a:endParaRPr lang="en-GB" sz="800" dirty="0">
              <a:latin typeface="Source Sans Pro" panose="020B0503030403020204" pitchFamily="34" charset="0"/>
            </a:endParaRPr>
          </a:p>
          <a:p>
            <a:r>
              <a:rPr lang="en-GB" sz="1200" dirty="0">
                <a:latin typeface="Source Sans Pro" panose="020B0503030403020204" pitchFamily="34" charset="0"/>
              </a:rPr>
              <a:t>Together, we create a supportive, nurturing environment for children, making a profound impact on their physical and mental health, as well as their overall happiness. Each year, we work with over 140 families who are referred to us by various agencies including health visitors, children's services, GPs, schools, voluntary organisations, and mental health services. We offer not only one-to-one support, but also peer support groups, connection cafes, counselling, and a parenting programme. </a:t>
            </a:r>
          </a:p>
          <a:p>
            <a:endParaRPr lang="en-GB" sz="1200" dirty="0">
              <a:latin typeface="Source Sans Pro" panose="020B0503030403020204" pitchFamily="34" charset="0"/>
            </a:endParaRPr>
          </a:p>
          <a:p>
            <a:r>
              <a:rPr lang="en-GB" sz="1200" dirty="0">
                <a:latin typeface="Source Sans Pro" panose="020B0503030403020204" pitchFamily="34" charset="0"/>
              </a:rPr>
              <a:t>Many of the areas we serve, across Derbyshire, face significant levels of deprivation. Cotmanhay in Ilkeston, for example, is one of the most deprived areas in the county. In such areas, health and social inequalities are deeply interconnected, leading to higher rates of poor mental health and increased stress among families. Approximately 20% of the families we support live in the 20% most deprived areas, and 20% of the children we work with are subject to child protection plans</a:t>
            </a:r>
          </a:p>
          <a:p>
            <a:endParaRPr lang="en-GB" sz="1200" dirty="0">
              <a:latin typeface="Source Sans Pro" panose="020B0503030403020204" pitchFamily="34" charset="0"/>
            </a:endParaRPr>
          </a:p>
          <a:p>
            <a:endParaRPr lang="en-GB" sz="1200" dirty="0">
              <a:latin typeface="Source Sans Pro" panose="020B0503030403020204" pitchFamily="34" charset="0"/>
            </a:endParaRPr>
          </a:p>
          <a:p>
            <a:endParaRPr lang="en-GB" sz="1200" dirty="0">
              <a:latin typeface="Source Sans Pro" panose="020B0503030403020204" pitchFamily="34" charset="0"/>
            </a:endParaRPr>
          </a:p>
          <a:p>
            <a:endParaRPr lang="en-GB" sz="1200" dirty="0">
              <a:latin typeface="Source Sans Pro" panose="020B0503030403020204" pitchFamily="34" charset="0"/>
            </a:endParaRPr>
          </a:p>
          <a:p>
            <a:endParaRPr lang="en-GB" sz="1200" dirty="0">
              <a:latin typeface="Source Sans Pro" panose="020B0503030403020204" pitchFamily="34" charset="0"/>
            </a:endParaRPr>
          </a:p>
          <a:p>
            <a:endParaRPr lang="en-GB" sz="1200" dirty="0">
              <a:latin typeface="Source Sans Pro" panose="020B0503030403020204" pitchFamily="34" charset="0"/>
            </a:endParaRPr>
          </a:p>
          <a:p>
            <a:endParaRPr lang="en-GB" sz="1200" dirty="0">
              <a:latin typeface="Source Sans Pro" panose="020B0503030403020204" pitchFamily="34" charset="0"/>
            </a:endParaRPr>
          </a:p>
          <a:p>
            <a:endParaRPr lang="en-GB" sz="1200" dirty="0">
              <a:latin typeface="Source Sans Pro" panose="020B0503030403020204" pitchFamily="34" charset="0"/>
            </a:endParaRPr>
          </a:p>
          <a:p>
            <a:endParaRPr lang="en-GB" sz="1200" dirty="0">
              <a:latin typeface="Source Sans Pro" panose="020B0503030403020204" pitchFamily="34" charset="0"/>
            </a:endParaRPr>
          </a:p>
          <a:p>
            <a:endParaRPr lang="en-GB" sz="1200" dirty="0">
              <a:latin typeface="Source Sans Pro" panose="020B0503030403020204" pitchFamily="34" charset="0"/>
            </a:endParaRPr>
          </a:p>
          <a:p>
            <a:endParaRPr lang="en-GB" sz="1200" dirty="0">
              <a:latin typeface="Source Sans Pro" panose="020B0503030403020204" pitchFamily="34" charset="0"/>
            </a:endParaRPr>
          </a:p>
          <a:p>
            <a:endParaRPr lang="en-GB" sz="1200" dirty="0">
              <a:latin typeface="Source Sans Pro" panose="020B0503030403020204" pitchFamily="34" charset="0"/>
            </a:endParaRPr>
          </a:p>
          <a:p>
            <a:endParaRPr lang="en-US" sz="1200" dirty="0">
              <a:latin typeface="Source Sans Pro" panose="020B0503030403020204" pitchFamily="34" charset="0"/>
            </a:endParaRPr>
          </a:p>
        </p:txBody>
      </p:sp>
      <p:pic>
        <p:nvPicPr>
          <p:cNvPr id="13" name="Picture 12">
            <a:extLst>
              <a:ext uri="{FF2B5EF4-FFF2-40B4-BE49-F238E27FC236}">
                <a16:creationId xmlns:a16="http://schemas.microsoft.com/office/drawing/2014/main" id="{18F24B63-9A29-6232-106C-3595E48A87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68232" y="7294660"/>
            <a:ext cx="2869691" cy="1914324"/>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rot="16200000">
            <a:off x="2835966" y="8463041"/>
            <a:ext cx="1186070" cy="6858002"/>
          </a:xfrm>
          <a:prstGeom prst="rect">
            <a:avLst/>
          </a:prstGeom>
          <a:solidFill>
            <a:srgbClr val="E3520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p:cNvSpPr/>
          <p:nvPr/>
        </p:nvSpPr>
        <p:spPr>
          <a:xfrm>
            <a:off x="757237" y="5415984"/>
            <a:ext cx="4043363"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a:ln>
                <a:noFill/>
              </a:ln>
              <a:solidFill>
                <a:prstClr val="white"/>
              </a:solidFill>
              <a:effectLst/>
              <a:uLnTx/>
              <a:uFillTx/>
              <a:latin typeface="Source Sans Pro" panose="020B0503030403020204" pitchFamily="34" charset="0"/>
              <a:ea typeface="+mn-ea"/>
              <a:cs typeface="+mn-cs"/>
            </a:endParaRPr>
          </a:p>
        </p:txBody>
      </p:sp>
      <p:sp>
        <p:nvSpPr>
          <p:cNvPr id="5" name="TextBox 4"/>
          <p:cNvSpPr txBox="1"/>
          <p:nvPr/>
        </p:nvSpPr>
        <p:spPr>
          <a:xfrm>
            <a:off x="246589" y="112350"/>
            <a:ext cx="4554011" cy="707886"/>
          </a:xfrm>
          <a:prstGeom prst="rect">
            <a:avLst/>
          </a:prstGeom>
          <a:solidFill>
            <a:srgbClr val="FFFFFF">
              <a:alpha val="50196"/>
            </a:srgbClr>
          </a:solidFill>
        </p:spPr>
        <p:txBody>
          <a:bodyPr wrap="square" lIns="91440" tIns="45720" rIns="91440" bIns="45720" rtlCol="0" anchor="t">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n-GB" sz="2000" b="1" i="1" dirty="0">
                <a:solidFill>
                  <a:srgbClr val="500778"/>
                </a:solidFill>
                <a:latin typeface="Source Sans Pro"/>
              </a:rPr>
              <a:t>Childhood can’t wait f</a:t>
            </a:r>
            <a:r>
              <a:rPr kumimoji="0" lang="en-GB" sz="2000" b="1" i="1" u="none" strike="noStrike" kern="1200" cap="none" spc="0" normalizeH="0" baseline="0" noProof="0" dirty="0">
                <a:ln>
                  <a:noFill/>
                </a:ln>
                <a:solidFill>
                  <a:srgbClr val="500778"/>
                </a:solidFill>
                <a:effectLst/>
                <a:uLnTx/>
                <a:uFillTx/>
                <a:latin typeface="Source Sans Pro"/>
              </a:rPr>
              <a:t>or the economy to recover</a:t>
            </a:r>
            <a:endParaRPr kumimoji="0" lang="en-GB" sz="2000" b="0" i="1" u="none" strike="noStrike" kern="1200" cap="none" spc="0" normalizeH="0" baseline="0" noProof="0" dirty="0">
              <a:ln>
                <a:noFill/>
              </a:ln>
              <a:solidFill>
                <a:srgbClr val="500778"/>
              </a:solidFill>
              <a:effectLst/>
              <a:uLnTx/>
              <a:uFillTx/>
              <a:latin typeface="Calibri" panose="020F0502020204030204"/>
            </a:endParaRPr>
          </a:p>
        </p:txBody>
      </p:sp>
      <p:pic>
        <p:nvPicPr>
          <p:cNvPr id="8" name="Picture 8" descr="HS_Erewash_Centre_Main_CMYK - Copy.jpg">
            <a:extLst>
              <a:ext uri="{FF2B5EF4-FFF2-40B4-BE49-F238E27FC236}">
                <a16:creationId xmlns:a16="http://schemas.microsoft.com/office/drawing/2014/main" id="{62B2C779-B70F-7218-4072-73C8EED80BB2}"/>
              </a:ext>
            </a:extLst>
          </p:cNvPr>
          <p:cNvPicPr>
            <a:picLocks noChangeAspect="1"/>
          </p:cNvPicPr>
          <p:nvPr/>
        </p:nvPicPr>
        <p:blipFill>
          <a:blip r:embed="rId4"/>
          <a:stretch>
            <a:fillRect/>
          </a:stretch>
        </p:blipFill>
        <p:spPr>
          <a:xfrm>
            <a:off x="5435613" y="99924"/>
            <a:ext cx="1202310" cy="1116532"/>
          </a:xfrm>
          <a:prstGeom prst="rect">
            <a:avLst/>
          </a:prstGeom>
        </p:spPr>
      </p:pic>
      <p:sp>
        <p:nvSpPr>
          <p:cNvPr id="14" name="Rectangle 13"/>
          <p:cNvSpPr/>
          <p:nvPr/>
        </p:nvSpPr>
        <p:spPr>
          <a:xfrm>
            <a:off x="242931" y="753822"/>
            <a:ext cx="5192681" cy="707886"/>
          </a:xfrm>
          <a:prstGeom prst="rect">
            <a:avLst/>
          </a:prstGeom>
        </p:spPr>
        <p:txBody>
          <a:bodyPr wrap="square">
            <a:spAutoFit/>
          </a:bodyPr>
          <a:lstStyle/>
          <a:p>
            <a:r>
              <a:rPr lang="en-GB" sz="2000" b="1" dirty="0">
                <a:solidFill>
                  <a:srgbClr val="E35205"/>
                </a:solidFill>
                <a:latin typeface="Source Sans Pro"/>
              </a:rPr>
              <a:t>Proposal to The Christopher Laing Foundation</a:t>
            </a:r>
            <a:endParaRPr lang="en-GB" sz="2000" dirty="0"/>
          </a:p>
        </p:txBody>
      </p:sp>
      <p:sp>
        <p:nvSpPr>
          <p:cNvPr id="17" name="Rectangle 16"/>
          <p:cNvSpPr/>
          <p:nvPr/>
        </p:nvSpPr>
        <p:spPr>
          <a:xfrm>
            <a:off x="291082" y="7340136"/>
            <a:ext cx="3429000" cy="1569660"/>
          </a:xfrm>
          <a:prstGeom prst="rect">
            <a:avLst/>
          </a:prstGeom>
        </p:spPr>
        <p:txBody>
          <a:bodyPr>
            <a:spAutoFit/>
          </a:bodyPr>
          <a:lstStyle/>
          <a:p>
            <a:r>
              <a:rPr lang="en-GB" sz="1200" b="1" i="1" dirty="0">
                <a:solidFill>
                  <a:srgbClr val="500778"/>
                </a:solidFill>
                <a:latin typeface="Source Sans Pro" panose="020B0503030403020204" pitchFamily="34" charset="0"/>
              </a:rPr>
              <a:t>“Home Start was my saving grace at a time when me and my family were so fragile. They picked out the best volunteer we could have ever wished for and I cannot begin to explain not only the sheer love and care we all felt from our very special volunteer when we needed it most, but also who truly helped in every aspect they possibly could.” </a:t>
            </a:r>
          </a:p>
        </p:txBody>
      </p:sp>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839679">
            <a:off x="356834" y="8095996"/>
            <a:ext cx="3297496" cy="1692094"/>
          </a:xfrm>
          <a:prstGeom prst="rect">
            <a:avLst/>
          </a:prstGeom>
        </p:spPr>
      </p:pic>
    </p:spTree>
    <p:extLst>
      <p:ext uri="{BB962C8B-B14F-4D97-AF65-F5344CB8AC3E}">
        <p14:creationId xmlns:p14="http://schemas.microsoft.com/office/powerpoint/2010/main" val="1397441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1397B82-3E81-35F9-5CB5-9A27E0EDDB3E}"/>
              </a:ext>
            </a:extLst>
          </p:cNvPr>
          <p:cNvSpPr txBox="1"/>
          <p:nvPr/>
        </p:nvSpPr>
        <p:spPr>
          <a:xfrm>
            <a:off x="518554" y="417728"/>
            <a:ext cx="5850412" cy="8834726"/>
          </a:xfrm>
          <a:custGeom>
            <a:avLst/>
            <a:gdLst>
              <a:gd name="connsiteX0" fmla="*/ 0 w 5850412"/>
              <a:gd name="connsiteY0" fmla="*/ 0 h 8834726"/>
              <a:gd name="connsiteX1" fmla="*/ 591542 w 5850412"/>
              <a:gd name="connsiteY1" fmla="*/ 0 h 8834726"/>
              <a:gd name="connsiteX2" fmla="*/ 1066075 w 5850412"/>
              <a:gd name="connsiteY2" fmla="*/ 0 h 8834726"/>
              <a:gd name="connsiteX3" fmla="*/ 1833129 w 5850412"/>
              <a:gd name="connsiteY3" fmla="*/ 0 h 8834726"/>
              <a:gd name="connsiteX4" fmla="*/ 2424671 w 5850412"/>
              <a:gd name="connsiteY4" fmla="*/ 0 h 8834726"/>
              <a:gd name="connsiteX5" fmla="*/ 3016212 w 5850412"/>
              <a:gd name="connsiteY5" fmla="*/ 0 h 8834726"/>
              <a:gd name="connsiteX6" fmla="*/ 3783266 w 5850412"/>
              <a:gd name="connsiteY6" fmla="*/ 0 h 8834726"/>
              <a:gd name="connsiteX7" fmla="*/ 4316304 w 5850412"/>
              <a:gd name="connsiteY7" fmla="*/ 0 h 8834726"/>
              <a:gd name="connsiteX8" fmla="*/ 5083358 w 5850412"/>
              <a:gd name="connsiteY8" fmla="*/ 0 h 8834726"/>
              <a:gd name="connsiteX9" fmla="*/ 5850412 w 5850412"/>
              <a:gd name="connsiteY9" fmla="*/ 0 h 8834726"/>
              <a:gd name="connsiteX10" fmla="*/ 5850412 w 5850412"/>
              <a:gd name="connsiteY10" fmla="*/ 679594 h 8834726"/>
              <a:gd name="connsiteX11" fmla="*/ 5850412 w 5850412"/>
              <a:gd name="connsiteY11" fmla="*/ 1359189 h 8834726"/>
              <a:gd name="connsiteX12" fmla="*/ 5850412 w 5850412"/>
              <a:gd name="connsiteY12" fmla="*/ 2127130 h 8834726"/>
              <a:gd name="connsiteX13" fmla="*/ 5850412 w 5850412"/>
              <a:gd name="connsiteY13" fmla="*/ 2541683 h 8834726"/>
              <a:gd name="connsiteX14" fmla="*/ 5850412 w 5850412"/>
              <a:gd name="connsiteY14" fmla="*/ 3221277 h 8834726"/>
              <a:gd name="connsiteX15" fmla="*/ 5850412 w 5850412"/>
              <a:gd name="connsiteY15" fmla="*/ 3900871 h 8834726"/>
              <a:gd name="connsiteX16" fmla="*/ 5850412 w 5850412"/>
              <a:gd name="connsiteY16" fmla="*/ 4580466 h 8834726"/>
              <a:gd name="connsiteX17" fmla="*/ 5850412 w 5850412"/>
              <a:gd name="connsiteY17" fmla="*/ 5348407 h 8834726"/>
              <a:gd name="connsiteX18" fmla="*/ 5850412 w 5850412"/>
              <a:gd name="connsiteY18" fmla="*/ 6116349 h 8834726"/>
              <a:gd name="connsiteX19" fmla="*/ 5850412 w 5850412"/>
              <a:gd name="connsiteY19" fmla="*/ 6884290 h 8834726"/>
              <a:gd name="connsiteX20" fmla="*/ 5850412 w 5850412"/>
              <a:gd name="connsiteY20" fmla="*/ 7298843 h 8834726"/>
              <a:gd name="connsiteX21" fmla="*/ 5850412 w 5850412"/>
              <a:gd name="connsiteY21" fmla="*/ 7801743 h 8834726"/>
              <a:gd name="connsiteX22" fmla="*/ 5850412 w 5850412"/>
              <a:gd name="connsiteY22" fmla="*/ 8834726 h 8834726"/>
              <a:gd name="connsiteX23" fmla="*/ 5258870 w 5850412"/>
              <a:gd name="connsiteY23" fmla="*/ 8834726 h 8834726"/>
              <a:gd name="connsiteX24" fmla="*/ 4608825 w 5850412"/>
              <a:gd name="connsiteY24" fmla="*/ 8834726 h 8834726"/>
              <a:gd name="connsiteX25" fmla="*/ 4134291 w 5850412"/>
              <a:gd name="connsiteY25" fmla="*/ 8834726 h 8834726"/>
              <a:gd name="connsiteX26" fmla="*/ 3659758 w 5850412"/>
              <a:gd name="connsiteY26" fmla="*/ 8834726 h 8834726"/>
              <a:gd name="connsiteX27" fmla="*/ 3009712 w 5850412"/>
              <a:gd name="connsiteY27" fmla="*/ 8834726 h 8834726"/>
              <a:gd name="connsiteX28" fmla="*/ 2476674 w 5850412"/>
              <a:gd name="connsiteY28" fmla="*/ 8834726 h 8834726"/>
              <a:gd name="connsiteX29" fmla="*/ 1768125 w 5850412"/>
              <a:gd name="connsiteY29" fmla="*/ 8834726 h 8834726"/>
              <a:gd name="connsiteX30" fmla="*/ 1235087 w 5850412"/>
              <a:gd name="connsiteY30" fmla="*/ 8834726 h 8834726"/>
              <a:gd name="connsiteX31" fmla="*/ 0 w 5850412"/>
              <a:gd name="connsiteY31" fmla="*/ 8834726 h 8834726"/>
              <a:gd name="connsiteX32" fmla="*/ 0 w 5850412"/>
              <a:gd name="connsiteY32" fmla="*/ 8420173 h 8834726"/>
              <a:gd name="connsiteX33" fmla="*/ 0 w 5850412"/>
              <a:gd name="connsiteY33" fmla="*/ 7917274 h 8834726"/>
              <a:gd name="connsiteX34" fmla="*/ 0 w 5850412"/>
              <a:gd name="connsiteY34" fmla="*/ 7149332 h 8834726"/>
              <a:gd name="connsiteX35" fmla="*/ 0 w 5850412"/>
              <a:gd name="connsiteY35" fmla="*/ 6293043 h 8834726"/>
              <a:gd name="connsiteX36" fmla="*/ 0 w 5850412"/>
              <a:gd name="connsiteY36" fmla="*/ 5701796 h 8834726"/>
              <a:gd name="connsiteX37" fmla="*/ 0 w 5850412"/>
              <a:gd name="connsiteY37" fmla="*/ 4845507 h 8834726"/>
              <a:gd name="connsiteX38" fmla="*/ 0 w 5850412"/>
              <a:gd name="connsiteY38" fmla="*/ 4342608 h 8834726"/>
              <a:gd name="connsiteX39" fmla="*/ 0 w 5850412"/>
              <a:gd name="connsiteY39" fmla="*/ 3928055 h 8834726"/>
              <a:gd name="connsiteX40" fmla="*/ 0 w 5850412"/>
              <a:gd name="connsiteY40" fmla="*/ 3513503 h 8834726"/>
              <a:gd name="connsiteX41" fmla="*/ 0 w 5850412"/>
              <a:gd name="connsiteY41" fmla="*/ 2745561 h 8834726"/>
              <a:gd name="connsiteX42" fmla="*/ 0 w 5850412"/>
              <a:gd name="connsiteY42" fmla="*/ 2331008 h 8834726"/>
              <a:gd name="connsiteX43" fmla="*/ 0 w 5850412"/>
              <a:gd name="connsiteY43" fmla="*/ 1651414 h 8834726"/>
              <a:gd name="connsiteX44" fmla="*/ 0 w 5850412"/>
              <a:gd name="connsiteY44" fmla="*/ 1148514 h 8834726"/>
              <a:gd name="connsiteX45" fmla="*/ 0 w 5850412"/>
              <a:gd name="connsiteY45" fmla="*/ 0 h 8834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850412" h="8834726" extrusionOk="0">
                <a:moveTo>
                  <a:pt x="0" y="0"/>
                </a:moveTo>
                <a:cubicBezTo>
                  <a:pt x="120382" y="-15390"/>
                  <a:pt x="351215" y="-4869"/>
                  <a:pt x="591542" y="0"/>
                </a:cubicBezTo>
                <a:cubicBezTo>
                  <a:pt x="831869" y="4869"/>
                  <a:pt x="849876" y="1230"/>
                  <a:pt x="1066075" y="0"/>
                </a:cubicBezTo>
                <a:cubicBezTo>
                  <a:pt x="1282274" y="-1230"/>
                  <a:pt x="1655505" y="17770"/>
                  <a:pt x="1833129" y="0"/>
                </a:cubicBezTo>
                <a:cubicBezTo>
                  <a:pt x="2010753" y="-17770"/>
                  <a:pt x="2131377" y="12480"/>
                  <a:pt x="2424671" y="0"/>
                </a:cubicBezTo>
                <a:cubicBezTo>
                  <a:pt x="2717965" y="-12480"/>
                  <a:pt x="2796670" y="24582"/>
                  <a:pt x="3016212" y="0"/>
                </a:cubicBezTo>
                <a:cubicBezTo>
                  <a:pt x="3235754" y="-24582"/>
                  <a:pt x="3543671" y="-21458"/>
                  <a:pt x="3783266" y="0"/>
                </a:cubicBezTo>
                <a:cubicBezTo>
                  <a:pt x="4022861" y="21458"/>
                  <a:pt x="4082715" y="21878"/>
                  <a:pt x="4316304" y="0"/>
                </a:cubicBezTo>
                <a:cubicBezTo>
                  <a:pt x="4549893" y="-21878"/>
                  <a:pt x="4721848" y="37759"/>
                  <a:pt x="5083358" y="0"/>
                </a:cubicBezTo>
                <a:cubicBezTo>
                  <a:pt x="5444868" y="-37759"/>
                  <a:pt x="5662515" y="802"/>
                  <a:pt x="5850412" y="0"/>
                </a:cubicBezTo>
                <a:cubicBezTo>
                  <a:pt x="5866350" y="313334"/>
                  <a:pt x="5838234" y="427156"/>
                  <a:pt x="5850412" y="679594"/>
                </a:cubicBezTo>
                <a:cubicBezTo>
                  <a:pt x="5862590" y="932032"/>
                  <a:pt x="5861205" y="1030167"/>
                  <a:pt x="5850412" y="1359189"/>
                </a:cubicBezTo>
                <a:cubicBezTo>
                  <a:pt x="5839619" y="1688212"/>
                  <a:pt x="5839467" y="1952028"/>
                  <a:pt x="5850412" y="2127130"/>
                </a:cubicBezTo>
                <a:cubicBezTo>
                  <a:pt x="5861357" y="2302232"/>
                  <a:pt x="5838193" y="2446041"/>
                  <a:pt x="5850412" y="2541683"/>
                </a:cubicBezTo>
                <a:cubicBezTo>
                  <a:pt x="5862631" y="2637325"/>
                  <a:pt x="5848794" y="2947145"/>
                  <a:pt x="5850412" y="3221277"/>
                </a:cubicBezTo>
                <a:cubicBezTo>
                  <a:pt x="5852030" y="3495409"/>
                  <a:pt x="5881016" y="3716629"/>
                  <a:pt x="5850412" y="3900871"/>
                </a:cubicBezTo>
                <a:cubicBezTo>
                  <a:pt x="5819808" y="4085113"/>
                  <a:pt x="5820511" y="4256540"/>
                  <a:pt x="5850412" y="4580466"/>
                </a:cubicBezTo>
                <a:cubicBezTo>
                  <a:pt x="5880313" y="4904392"/>
                  <a:pt x="5866447" y="5159170"/>
                  <a:pt x="5850412" y="5348407"/>
                </a:cubicBezTo>
                <a:cubicBezTo>
                  <a:pt x="5834377" y="5537644"/>
                  <a:pt x="5835329" y="5749386"/>
                  <a:pt x="5850412" y="6116349"/>
                </a:cubicBezTo>
                <a:cubicBezTo>
                  <a:pt x="5865495" y="6483312"/>
                  <a:pt x="5820938" y="6659814"/>
                  <a:pt x="5850412" y="6884290"/>
                </a:cubicBezTo>
                <a:cubicBezTo>
                  <a:pt x="5879886" y="7108766"/>
                  <a:pt x="5861266" y="7092366"/>
                  <a:pt x="5850412" y="7298843"/>
                </a:cubicBezTo>
                <a:cubicBezTo>
                  <a:pt x="5839558" y="7505320"/>
                  <a:pt x="5840154" y="7567551"/>
                  <a:pt x="5850412" y="7801743"/>
                </a:cubicBezTo>
                <a:cubicBezTo>
                  <a:pt x="5860670" y="8035935"/>
                  <a:pt x="5900853" y="8443156"/>
                  <a:pt x="5850412" y="8834726"/>
                </a:cubicBezTo>
                <a:cubicBezTo>
                  <a:pt x="5708806" y="8819694"/>
                  <a:pt x="5383021" y="8852370"/>
                  <a:pt x="5258870" y="8834726"/>
                </a:cubicBezTo>
                <a:cubicBezTo>
                  <a:pt x="5134719" y="8817082"/>
                  <a:pt x="4842123" y="8846519"/>
                  <a:pt x="4608825" y="8834726"/>
                </a:cubicBezTo>
                <a:cubicBezTo>
                  <a:pt x="4375527" y="8822933"/>
                  <a:pt x="4355500" y="8853103"/>
                  <a:pt x="4134291" y="8834726"/>
                </a:cubicBezTo>
                <a:cubicBezTo>
                  <a:pt x="3913082" y="8816349"/>
                  <a:pt x="3761136" y="8812829"/>
                  <a:pt x="3659758" y="8834726"/>
                </a:cubicBezTo>
                <a:cubicBezTo>
                  <a:pt x="3558380" y="8856623"/>
                  <a:pt x="3236398" y="8806851"/>
                  <a:pt x="3009712" y="8834726"/>
                </a:cubicBezTo>
                <a:cubicBezTo>
                  <a:pt x="2783026" y="8862601"/>
                  <a:pt x="2669615" y="8812016"/>
                  <a:pt x="2476674" y="8834726"/>
                </a:cubicBezTo>
                <a:cubicBezTo>
                  <a:pt x="2283733" y="8857436"/>
                  <a:pt x="1987077" y="8869693"/>
                  <a:pt x="1768125" y="8834726"/>
                </a:cubicBezTo>
                <a:cubicBezTo>
                  <a:pt x="1549173" y="8799759"/>
                  <a:pt x="1370466" y="8841539"/>
                  <a:pt x="1235087" y="8834726"/>
                </a:cubicBezTo>
                <a:cubicBezTo>
                  <a:pt x="1099708" y="8827913"/>
                  <a:pt x="591478" y="8891596"/>
                  <a:pt x="0" y="8834726"/>
                </a:cubicBezTo>
                <a:cubicBezTo>
                  <a:pt x="-3389" y="8686905"/>
                  <a:pt x="15237" y="8553083"/>
                  <a:pt x="0" y="8420173"/>
                </a:cubicBezTo>
                <a:cubicBezTo>
                  <a:pt x="-15237" y="8287263"/>
                  <a:pt x="-15080" y="8137575"/>
                  <a:pt x="0" y="7917274"/>
                </a:cubicBezTo>
                <a:cubicBezTo>
                  <a:pt x="15080" y="7696973"/>
                  <a:pt x="-15431" y="7474918"/>
                  <a:pt x="0" y="7149332"/>
                </a:cubicBezTo>
                <a:cubicBezTo>
                  <a:pt x="15431" y="6823746"/>
                  <a:pt x="-3965" y="6651263"/>
                  <a:pt x="0" y="6293043"/>
                </a:cubicBezTo>
                <a:cubicBezTo>
                  <a:pt x="3965" y="5934823"/>
                  <a:pt x="635" y="5848856"/>
                  <a:pt x="0" y="5701796"/>
                </a:cubicBezTo>
                <a:cubicBezTo>
                  <a:pt x="-635" y="5554736"/>
                  <a:pt x="29882" y="5048113"/>
                  <a:pt x="0" y="4845507"/>
                </a:cubicBezTo>
                <a:cubicBezTo>
                  <a:pt x="-29882" y="4642901"/>
                  <a:pt x="-19855" y="4579856"/>
                  <a:pt x="0" y="4342608"/>
                </a:cubicBezTo>
                <a:cubicBezTo>
                  <a:pt x="19855" y="4105360"/>
                  <a:pt x="17122" y="4086566"/>
                  <a:pt x="0" y="3928055"/>
                </a:cubicBezTo>
                <a:cubicBezTo>
                  <a:pt x="-17122" y="3769544"/>
                  <a:pt x="17014" y="3597235"/>
                  <a:pt x="0" y="3513503"/>
                </a:cubicBezTo>
                <a:cubicBezTo>
                  <a:pt x="-17014" y="3429771"/>
                  <a:pt x="17278" y="2934675"/>
                  <a:pt x="0" y="2745561"/>
                </a:cubicBezTo>
                <a:cubicBezTo>
                  <a:pt x="-17278" y="2556447"/>
                  <a:pt x="-19090" y="2469469"/>
                  <a:pt x="0" y="2331008"/>
                </a:cubicBezTo>
                <a:cubicBezTo>
                  <a:pt x="19090" y="2192547"/>
                  <a:pt x="-7231" y="1942944"/>
                  <a:pt x="0" y="1651414"/>
                </a:cubicBezTo>
                <a:cubicBezTo>
                  <a:pt x="7231" y="1359884"/>
                  <a:pt x="12608" y="1373706"/>
                  <a:pt x="0" y="1148514"/>
                </a:cubicBezTo>
                <a:cubicBezTo>
                  <a:pt x="-12608" y="923322"/>
                  <a:pt x="-32409" y="561657"/>
                  <a:pt x="0" y="0"/>
                </a:cubicBezTo>
                <a:close/>
              </a:path>
            </a:pathLst>
          </a:custGeom>
          <a:noFill/>
          <a:ln w="19050">
            <a:solidFill>
              <a:srgbClr val="500778"/>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txBody>
          <a:bodyPr wrap="square" rtlCol="0">
            <a:spAutoFit/>
          </a:bodyPr>
          <a:lstStyle/>
          <a:p>
            <a:endParaRPr lang="en-GB" sz="1050" b="1" dirty="0">
              <a:solidFill>
                <a:srgbClr val="500778"/>
              </a:solidFill>
              <a:latin typeface="Source Sans Pro" panose="020B0503030403020204" pitchFamily="34" charset="0"/>
            </a:endParaRPr>
          </a:p>
          <a:p>
            <a:r>
              <a:rPr lang="en-GB" sz="2000" b="1" dirty="0">
                <a:solidFill>
                  <a:srgbClr val="500778"/>
                </a:solidFill>
                <a:latin typeface="Source Sans Pro" panose="020B0503030403020204" pitchFamily="34" charset="0"/>
              </a:rPr>
              <a:t>The Cost-of-Living Crisis is devastating families</a:t>
            </a:r>
          </a:p>
          <a:p>
            <a:pPr>
              <a:lnSpc>
                <a:spcPct val="107000"/>
              </a:lnSpc>
              <a:spcAft>
                <a:spcPts val="800"/>
              </a:spcAft>
            </a:pPr>
            <a:r>
              <a:rPr lang="en-GB" sz="1200" dirty="0">
                <a:latin typeface="Source Sans Pro" panose="020B0503030403020204"/>
                <a:ea typeface="Calibri" panose="020F0502020204030204" pitchFamily="34" charset="0"/>
                <a:cs typeface="Times New Roman" panose="02020603050405020304" pitchFamily="18" charset="0"/>
              </a:rPr>
              <a:t>No-one is left untouched by rising prices, inflation and economic uncertainty, but some families have been more affected than others and we know that this is having a detrimental impact on children</a:t>
            </a:r>
            <a:r>
              <a:rPr lang="en-GB" sz="1200" b="1" dirty="0">
                <a:latin typeface="Source Sans Pro" panose="020B0503030403020204"/>
                <a:ea typeface="Calibri" panose="020F0502020204030204" pitchFamily="34" charset="0"/>
                <a:cs typeface="Times New Roman" panose="02020603050405020304" pitchFamily="18" charset="0"/>
              </a:rPr>
              <a:t>. </a:t>
            </a:r>
            <a:r>
              <a:rPr lang="en-GB" sz="1200" b="1" dirty="0">
                <a:latin typeface="Source Sans Pro" panose="020B0503030403020204" pitchFamily="34" charset="0"/>
              </a:rPr>
              <a:t>30% of children living in Erewash are living in poverty </a:t>
            </a:r>
            <a:r>
              <a:rPr lang="en-GB" sz="1200" dirty="0">
                <a:latin typeface="Source Sans Pro" panose="020B0503030403020204" pitchFamily="34" charset="0"/>
              </a:rPr>
              <a:t>yet 68% of these children live in working families struggling to find a way to make it better. It is a growing issue</a:t>
            </a:r>
            <a:r>
              <a:rPr lang="en-GB" sz="1200" dirty="0">
                <a:latin typeface="Source Sans Pro" panose="020B0503030403020204"/>
                <a:ea typeface="Calibri" panose="020F0502020204030204" pitchFamily="34" charset="0"/>
                <a:cs typeface="Times New Roman" panose="02020603050405020304" pitchFamily="18" charset="0"/>
              </a:rPr>
              <a:t> </a:t>
            </a:r>
            <a:r>
              <a:rPr lang="en-GB" sz="1200" dirty="0">
                <a:latin typeface="Source Sans Pro" panose="020B0503030403020204" pitchFamily="34" charset="0"/>
              </a:rPr>
              <a:t>88% of parents surveyed said the rising cost of living is putting their family under pressure. </a:t>
            </a:r>
            <a:r>
              <a:rPr lang="en-GB" sz="1200" dirty="0">
                <a:latin typeface="Source Sans Pro" panose="020B0503030403020204"/>
                <a:ea typeface="Calibri" panose="020F0502020204030204" pitchFamily="34" charset="0"/>
                <a:cs typeface="Times New Roman" panose="02020603050405020304" pitchFamily="18" charset="0"/>
              </a:rPr>
              <a:t>Increased food, housing, energy and childcare costs are pushing more families to the edge. </a:t>
            </a:r>
            <a:r>
              <a:rPr lang="en-GB" sz="1200" b="1" dirty="0">
                <a:latin typeface="Source Sans Pro" panose="020B0503030403020204"/>
                <a:ea typeface="Calibri" panose="020F0502020204030204" pitchFamily="34" charset="0"/>
                <a:cs typeface="Times New Roman" panose="02020603050405020304" pitchFamily="18" charset="0"/>
              </a:rPr>
              <a:t>The cost-of-living crisis is a disaster for families with young children. </a:t>
            </a:r>
          </a:p>
          <a:p>
            <a:pPr>
              <a:lnSpc>
                <a:spcPct val="107000"/>
              </a:lnSpc>
              <a:spcAft>
                <a:spcPts val="800"/>
              </a:spcAft>
            </a:pPr>
            <a:r>
              <a:rPr lang="en-US" sz="1200" dirty="0">
                <a:solidFill>
                  <a:srgbClr val="000000"/>
                </a:solidFill>
                <a:latin typeface="Source Sans Pro" panose="020B0503030403020204" pitchFamily="34" charset="0"/>
                <a:ea typeface="Source Sans Pro" panose="020B0503030403020204" pitchFamily="34" charset="0"/>
              </a:rPr>
              <a:t>Families that were already experiencing financial difficulties are facing challenges that now feel insurmountable. We expect these financial challenges to worsen over the coming year as interest rates continue to rise. Beyond the obvious challenges we have found that the crisis is limiting children’s access to socialisation and play both crucial for their development, socially and emotionally. Depriving them of these opportunities can have long-term consequences on their overall growth and happiness. </a:t>
            </a:r>
          </a:p>
          <a:p>
            <a:pPr>
              <a:lnSpc>
                <a:spcPct val="107000"/>
              </a:lnSpc>
              <a:spcAft>
                <a:spcPts val="800"/>
              </a:spcAft>
            </a:pPr>
            <a:endParaRPr lang="en-US" sz="1200" dirty="0">
              <a:solidFill>
                <a:srgbClr val="000000"/>
              </a:solidFill>
              <a:latin typeface="Source Sans Pro" panose="020B0503030403020204" pitchFamily="34" charset="0"/>
            </a:endParaRPr>
          </a:p>
          <a:p>
            <a:pPr>
              <a:lnSpc>
                <a:spcPct val="107000"/>
              </a:lnSpc>
              <a:spcAft>
                <a:spcPts val="800"/>
              </a:spcAft>
            </a:pPr>
            <a:endParaRPr lang="en-US" sz="1200" dirty="0">
              <a:solidFill>
                <a:srgbClr val="000000"/>
              </a:solidFill>
              <a:latin typeface="Source Sans Pro" panose="020B0503030403020204" pitchFamily="34" charset="0"/>
            </a:endParaRPr>
          </a:p>
          <a:p>
            <a:pPr>
              <a:lnSpc>
                <a:spcPct val="107000"/>
              </a:lnSpc>
              <a:spcAft>
                <a:spcPts val="800"/>
              </a:spcAft>
            </a:pPr>
            <a:endParaRPr lang="en-US" sz="1200" dirty="0">
              <a:solidFill>
                <a:srgbClr val="000000"/>
              </a:solidFill>
              <a:latin typeface="Source Sans Pro" panose="020B0503030403020204" pitchFamily="34" charset="0"/>
            </a:endParaRPr>
          </a:p>
          <a:p>
            <a:pPr>
              <a:lnSpc>
                <a:spcPct val="107000"/>
              </a:lnSpc>
              <a:spcAft>
                <a:spcPts val="800"/>
              </a:spcAft>
            </a:pPr>
            <a:endParaRPr lang="en-US" sz="1200" dirty="0">
              <a:solidFill>
                <a:srgbClr val="000000"/>
              </a:solidFill>
              <a:latin typeface="Source Sans Pro" panose="020B0503030403020204" pitchFamily="34" charset="0"/>
            </a:endParaRPr>
          </a:p>
          <a:p>
            <a:pPr>
              <a:lnSpc>
                <a:spcPct val="107000"/>
              </a:lnSpc>
              <a:spcAft>
                <a:spcPts val="800"/>
              </a:spcAft>
            </a:pPr>
            <a:endParaRPr lang="en-US" sz="1200" dirty="0">
              <a:solidFill>
                <a:srgbClr val="000000"/>
              </a:solidFill>
              <a:latin typeface="Source Sans Pro" panose="020B0503030403020204" pitchFamily="34" charset="0"/>
            </a:endParaRPr>
          </a:p>
          <a:p>
            <a:pPr>
              <a:lnSpc>
                <a:spcPct val="107000"/>
              </a:lnSpc>
              <a:spcAft>
                <a:spcPts val="800"/>
              </a:spcAft>
            </a:pPr>
            <a:endParaRPr lang="en-US" sz="1200" dirty="0">
              <a:solidFill>
                <a:srgbClr val="000000"/>
              </a:solidFill>
              <a:latin typeface="Source Sans Pro" panose="020B0503030403020204" pitchFamily="34" charset="0"/>
            </a:endParaRPr>
          </a:p>
          <a:p>
            <a:pPr>
              <a:lnSpc>
                <a:spcPct val="107000"/>
              </a:lnSpc>
              <a:spcAft>
                <a:spcPts val="800"/>
              </a:spcAft>
            </a:pPr>
            <a:endParaRPr lang="en-US" sz="1200" dirty="0">
              <a:solidFill>
                <a:srgbClr val="000000"/>
              </a:solidFill>
              <a:latin typeface="Source Sans Pro" panose="020B0503030403020204" pitchFamily="34" charset="0"/>
            </a:endParaRPr>
          </a:p>
          <a:p>
            <a:pPr>
              <a:lnSpc>
                <a:spcPct val="107000"/>
              </a:lnSpc>
              <a:spcAft>
                <a:spcPts val="800"/>
              </a:spcAft>
            </a:pPr>
            <a:endParaRPr lang="en-US" sz="1200" dirty="0">
              <a:solidFill>
                <a:srgbClr val="000000"/>
              </a:solidFill>
              <a:latin typeface="Source Sans Pro" panose="020B0503030403020204" pitchFamily="34" charset="0"/>
            </a:endParaRPr>
          </a:p>
          <a:p>
            <a:pPr>
              <a:lnSpc>
                <a:spcPct val="107000"/>
              </a:lnSpc>
              <a:spcAft>
                <a:spcPts val="800"/>
              </a:spcAft>
            </a:pPr>
            <a:endParaRPr lang="en-US" sz="1200" dirty="0">
              <a:solidFill>
                <a:srgbClr val="000000"/>
              </a:solidFill>
              <a:latin typeface="Source Sans Pro" panose="020B0503030403020204" pitchFamily="34" charset="0"/>
            </a:endParaRPr>
          </a:p>
          <a:p>
            <a:pPr>
              <a:lnSpc>
                <a:spcPct val="107000"/>
              </a:lnSpc>
              <a:spcAft>
                <a:spcPts val="800"/>
              </a:spcAft>
            </a:pPr>
            <a:endParaRPr lang="en-US" sz="1200" dirty="0">
              <a:solidFill>
                <a:srgbClr val="000000"/>
              </a:solidFill>
              <a:latin typeface="Source Sans Pro" panose="020B0503030403020204" pitchFamily="34" charset="0"/>
            </a:endParaRPr>
          </a:p>
          <a:p>
            <a:pPr>
              <a:lnSpc>
                <a:spcPct val="107000"/>
              </a:lnSpc>
              <a:spcAft>
                <a:spcPts val="800"/>
              </a:spcAft>
            </a:pPr>
            <a:endParaRPr lang="en-US" sz="1200" dirty="0">
              <a:solidFill>
                <a:srgbClr val="000000"/>
              </a:solidFill>
              <a:latin typeface="Source Sans Pro" panose="020B0503030403020204" pitchFamily="34" charset="0"/>
            </a:endParaRPr>
          </a:p>
          <a:p>
            <a:pPr>
              <a:lnSpc>
                <a:spcPct val="107000"/>
              </a:lnSpc>
              <a:spcAft>
                <a:spcPts val="800"/>
              </a:spcAft>
            </a:pPr>
            <a:endParaRPr lang="en-US" sz="1200" dirty="0">
              <a:solidFill>
                <a:srgbClr val="000000"/>
              </a:solidFill>
              <a:latin typeface="Source Sans Pro" panose="020B0503030403020204" pitchFamily="34" charset="0"/>
            </a:endParaRPr>
          </a:p>
          <a:p>
            <a:pPr>
              <a:lnSpc>
                <a:spcPct val="107000"/>
              </a:lnSpc>
              <a:spcAft>
                <a:spcPts val="800"/>
              </a:spcAft>
            </a:pPr>
            <a:endParaRPr lang="en-US" sz="1200" dirty="0">
              <a:solidFill>
                <a:srgbClr val="000000"/>
              </a:solidFill>
              <a:latin typeface="Source Sans Pro" panose="020B0503030403020204" pitchFamily="34" charset="0"/>
            </a:endParaRPr>
          </a:p>
          <a:p>
            <a:pPr>
              <a:lnSpc>
                <a:spcPct val="107000"/>
              </a:lnSpc>
              <a:spcAft>
                <a:spcPts val="800"/>
              </a:spcAft>
            </a:pPr>
            <a:endParaRPr lang="en-US" sz="1200" dirty="0">
              <a:solidFill>
                <a:srgbClr val="000000"/>
              </a:solidFill>
              <a:latin typeface="Source Sans Pro" panose="020B0503030403020204" pitchFamily="34" charset="0"/>
            </a:endParaRPr>
          </a:p>
          <a:p>
            <a:pPr>
              <a:lnSpc>
                <a:spcPct val="107000"/>
              </a:lnSpc>
              <a:spcAft>
                <a:spcPts val="800"/>
              </a:spcAft>
            </a:pPr>
            <a:endParaRPr lang="en-US" sz="1200" dirty="0">
              <a:solidFill>
                <a:srgbClr val="000000"/>
              </a:solidFill>
              <a:latin typeface="Source Sans Pro" panose="020B0503030403020204" pitchFamily="34" charset="0"/>
            </a:endParaRPr>
          </a:p>
          <a:p>
            <a:pPr>
              <a:lnSpc>
                <a:spcPct val="107000"/>
              </a:lnSpc>
              <a:spcAft>
                <a:spcPts val="800"/>
              </a:spcAft>
            </a:pPr>
            <a:endParaRPr lang="en-US" sz="1200" dirty="0">
              <a:solidFill>
                <a:srgbClr val="000000"/>
              </a:solidFill>
              <a:latin typeface="Source Sans Pro" panose="020B0503030403020204" pitchFamily="34" charset="0"/>
            </a:endParaRPr>
          </a:p>
          <a:p>
            <a:pPr>
              <a:lnSpc>
                <a:spcPct val="107000"/>
              </a:lnSpc>
              <a:spcAft>
                <a:spcPts val="800"/>
              </a:spcAft>
            </a:pPr>
            <a:endParaRPr lang="en-US" sz="1200" dirty="0">
              <a:solidFill>
                <a:srgbClr val="000000"/>
              </a:solidFill>
              <a:latin typeface="Source Sans Pro" panose="020B0503030403020204" pitchFamily="34" charset="0"/>
            </a:endParaRPr>
          </a:p>
          <a:p>
            <a:pPr>
              <a:lnSpc>
                <a:spcPct val="107000"/>
              </a:lnSpc>
              <a:spcAft>
                <a:spcPts val="800"/>
              </a:spcAft>
            </a:pPr>
            <a:endParaRPr lang="en-US" sz="1200" dirty="0">
              <a:solidFill>
                <a:srgbClr val="000000"/>
              </a:solidFill>
              <a:latin typeface="Source Sans Pro" panose="020B0503030403020204" pitchFamily="34" charset="0"/>
            </a:endParaRPr>
          </a:p>
        </p:txBody>
      </p:sp>
      <p:sp>
        <p:nvSpPr>
          <p:cNvPr id="8" name="TextBox 7">
            <a:extLst>
              <a:ext uri="{FF2B5EF4-FFF2-40B4-BE49-F238E27FC236}">
                <a16:creationId xmlns:a16="http://schemas.microsoft.com/office/drawing/2014/main" id="{B1397B82-3E81-35F9-5CB5-9A27E0EDDB3E}"/>
              </a:ext>
            </a:extLst>
          </p:cNvPr>
          <p:cNvSpPr txBox="1"/>
          <p:nvPr/>
        </p:nvSpPr>
        <p:spPr>
          <a:xfrm>
            <a:off x="768295" y="3927896"/>
            <a:ext cx="5422482" cy="4924425"/>
          </a:xfrm>
          <a:custGeom>
            <a:avLst/>
            <a:gdLst>
              <a:gd name="connsiteX0" fmla="*/ 0 w 5422482"/>
              <a:gd name="connsiteY0" fmla="*/ 0 h 4924425"/>
              <a:gd name="connsiteX1" fmla="*/ 569361 w 5422482"/>
              <a:gd name="connsiteY1" fmla="*/ 0 h 4924425"/>
              <a:gd name="connsiteX2" fmla="*/ 1247171 w 5422482"/>
              <a:gd name="connsiteY2" fmla="*/ 0 h 4924425"/>
              <a:gd name="connsiteX3" fmla="*/ 2033431 w 5422482"/>
              <a:gd name="connsiteY3" fmla="*/ 0 h 4924425"/>
              <a:gd name="connsiteX4" fmla="*/ 2602791 w 5422482"/>
              <a:gd name="connsiteY4" fmla="*/ 0 h 4924425"/>
              <a:gd name="connsiteX5" fmla="*/ 3334826 w 5422482"/>
              <a:gd name="connsiteY5" fmla="*/ 0 h 4924425"/>
              <a:gd name="connsiteX6" fmla="*/ 3904187 w 5422482"/>
              <a:gd name="connsiteY6" fmla="*/ 0 h 4924425"/>
              <a:gd name="connsiteX7" fmla="*/ 4581997 w 5422482"/>
              <a:gd name="connsiteY7" fmla="*/ 0 h 4924425"/>
              <a:gd name="connsiteX8" fmla="*/ 5422482 w 5422482"/>
              <a:gd name="connsiteY8" fmla="*/ 0 h 4924425"/>
              <a:gd name="connsiteX9" fmla="*/ 5422482 w 5422482"/>
              <a:gd name="connsiteY9" fmla="*/ 467820 h 4924425"/>
              <a:gd name="connsiteX10" fmla="*/ 5422482 w 5422482"/>
              <a:gd name="connsiteY10" fmla="*/ 1181862 h 4924425"/>
              <a:gd name="connsiteX11" fmla="*/ 5422482 w 5422482"/>
              <a:gd name="connsiteY11" fmla="*/ 1797415 h 4924425"/>
              <a:gd name="connsiteX12" fmla="*/ 5422482 w 5422482"/>
              <a:gd name="connsiteY12" fmla="*/ 2511457 h 4924425"/>
              <a:gd name="connsiteX13" fmla="*/ 5422482 w 5422482"/>
              <a:gd name="connsiteY13" fmla="*/ 3176254 h 4924425"/>
              <a:gd name="connsiteX14" fmla="*/ 5422482 w 5422482"/>
              <a:gd name="connsiteY14" fmla="*/ 3742563 h 4924425"/>
              <a:gd name="connsiteX15" fmla="*/ 5422482 w 5422482"/>
              <a:gd name="connsiteY15" fmla="*/ 4924425 h 4924425"/>
              <a:gd name="connsiteX16" fmla="*/ 4853121 w 5422482"/>
              <a:gd name="connsiteY16" fmla="*/ 4924425 h 4924425"/>
              <a:gd name="connsiteX17" fmla="*/ 4175311 w 5422482"/>
              <a:gd name="connsiteY17" fmla="*/ 4924425 h 4924425"/>
              <a:gd name="connsiteX18" fmla="*/ 3389051 w 5422482"/>
              <a:gd name="connsiteY18" fmla="*/ 4924425 h 4924425"/>
              <a:gd name="connsiteX19" fmla="*/ 2602791 w 5422482"/>
              <a:gd name="connsiteY19" fmla="*/ 4924425 h 4924425"/>
              <a:gd name="connsiteX20" fmla="*/ 1870756 w 5422482"/>
              <a:gd name="connsiteY20" fmla="*/ 4924425 h 4924425"/>
              <a:gd name="connsiteX21" fmla="*/ 1138721 w 5422482"/>
              <a:gd name="connsiteY21" fmla="*/ 4924425 h 4924425"/>
              <a:gd name="connsiteX22" fmla="*/ 0 w 5422482"/>
              <a:gd name="connsiteY22" fmla="*/ 4924425 h 4924425"/>
              <a:gd name="connsiteX23" fmla="*/ 0 w 5422482"/>
              <a:gd name="connsiteY23" fmla="*/ 4407360 h 4924425"/>
              <a:gd name="connsiteX24" fmla="*/ 0 w 5422482"/>
              <a:gd name="connsiteY24" fmla="*/ 3791807 h 4924425"/>
              <a:gd name="connsiteX25" fmla="*/ 0 w 5422482"/>
              <a:gd name="connsiteY25" fmla="*/ 3176254 h 4924425"/>
              <a:gd name="connsiteX26" fmla="*/ 0 w 5422482"/>
              <a:gd name="connsiteY26" fmla="*/ 2708434 h 4924425"/>
              <a:gd name="connsiteX27" fmla="*/ 0 w 5422482"/>
              <a:gd name="connsiteY27" fmla="*/ 2043636 h 4924425"/>
              <a:gd name="connsiteX28" fmla="*/ 0 w 5422482"/>
              <a:gd name="connsiteY28" fmla="*/ 1575816 h 4924425"/>
              <a:gd name="connsiteX29" fmla="*/ 0 w 5422482"/>
              <a:gd name="connsiteY29" fmla="*/ 960263 h 4924425"/>
              <a:gd name="connsiteX30" fmla="*/ 0 w 5422482"/>
              <a:gd name="connsiteY30" fmla="*/ 0 h 492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422482" h="4924425" fill="none" extrusionOk="0">
                <a:moveTo>
                  <a:pt x="0" y="0"/>
                </a:moveTo>
                <a:cubicBezTo>
                  <a:pt x="235859" y="-3892"/>
                  <a:pt x="336584" y="-16215"/>
                  <a:pt x="569361" y="0"/>
                </a:cubicBezTo>
                <a:cubicBezTo>
                  <a:pt x="802138" y="16215"/>
                  <a:pt x="929747" y="32532"/>
                  <a:pt x="1247171" y="0"/>
                </a:cubicBezTo>
                <a:cubicBezTo>
                  <a:pt x="1564595" y="-32532"/>
                  <a:pt x="1740832" y="2563"/>
                  <a:pt x="2033431" y="0"/>
                </a:cubicBezTo>
                <a:cubicBezTo>
                  <a:pt x="2326030" y="-2563"/>
                  <a:pt x="2379198" y="-1961"/>
                  <a:pt x="2602791" y="0"/>
                </a:cubicBezTo>
                <a:cubicBezTo>
                  <a:pt x="2826384" y="1961"/>
                  <a:pt x="3054238" y="36090"/>
                  <a:pt x="3334826" y="0"/>
                </a:cubicBezTo>
                <a:cubicBezTo>
                  <a:pt x="3615415" y="-36090"/>
                  <a:pt x="3629006" y="14930"/>
                  <a:pt x="3904187" y="0"/>
                </a:cubicBezTo>
                <a:cubicBezTo>
                  <a:pt x="4179368" y="-14930"/>
                  <a:pt x="4314534" y="32603"/>
                  <a:pt x="4581997" y="0"/>
                </a:cubicBezTo>
                <a:cubicBezTo>
                  <a:pt x="4849460" y="-32603"/>
                  <a:pt x="5222552" y="-35793"/>
                  <a:pt x="5422482" y="0"/>
                </a:cubicBezTo>
                <a:cubicBezTo>
                  <a:pt x="5403182" y="203260"/>
                  <a:pt x="5437230" y="301343"/>
                  <a:pt x="5422482" y="467820"/>
                </a:cubicBezTo>
                <a:cubicBezTo>
                  <a:pt x="5407734" y="634297"/>
                  <a:pt x="5415152" y="882850"/>
                  <a:pt x="5422482" y="1181862"/>
                </a:cubicBezTo>
                <a:cubicBezTo>
                  <a:pt x="5429812" y="1480874"/>
                  <a:pt x="5397385" y="1568340"/>
                  <a:pt x="5422482" y="1797415"/>
                </a:cubicBezTo>
                <a:cubicBezTo>
                  <a:pt x="5447579" y="2026490"/>
                  <a:pt x="5408062" y="2314051"/>
                  <a:pt x="5422482" y="2511457"/>
                </a:cubicBezTo>
                <a:cubicBezTo>
                  <a:pt x="5436902" y="2708863"/>
                  <a:pt x="5417206" y="2896408"/>
                  <a:pt x="5422482" y="3176254"/>
                </a:cubicBezTo>
                <a:cubicBezTo>
                  <a:pt x="5427758" y="3456100"/>
                  <a:pt x="5395245" y="3545878"/>
                  <a:pt x="5422482" y="3742563"/>
                </a:cubicBezTo>
                <a:cubicBezTo>
                  <a:pt x="5449719" y="3939248"/>
                  <a:pt x="5435938" y="4598892"/>
                  <a:pt x="5422482" y="4924425"/>
                </a:cubicBezTo>
                <a:cubicBezTo>
                  <a:pt x="5209204" y="4909286"/>
                  <a:pt x="4996969" y="4899872"/>
                  <a:pt x="4853121" y="4924425"/>
                </a:cubicBezTo>
                <a:cubicBezTo>
                  <a:pt x="4709273" y="4948978"/>
                  <a:pt x="4456160" y="4932748"/>
                  <a:pt x="4175311" y="4924425"/>
                </a:cubicBezTo>
                <a:cubicBezTo>
                  <a:pt x="3894462" y="4916103"/>
                  <a:pt x="3683165" y="4914272"/>
                  <a:pt x="3389051" y="4924425"/>
                </a:cubicBezTo>
                <a:cubicBezTo>
                  <a:pt x="3094937" y="4934578"/>
                  <a:pt x="2845659" y="4898276"/>
                  <a:pt x="2602791" y="4924425"/>
                </a:cubicBezTo>
                <a:cubicBezTo>
                  <a:pt x="2359923" y="4950574"/>
                  <a:pt x="2037994" y="4912614"/>
                  <a:pt x="1870756" y="4924425"/>
                </a:cubicBezTo>
                <a:cubicBezTo>
                  <a:pt x="1703519" y="4936236"/>
                  <a:pt x="1390079" y="4911847"/>
                  <a:pt x="1138721" y="4924425"/>
                </a:cubicBezTo>
                <a:cubicBezTo>
                  <a:pt x="887364" y="4937003"/>
                  <a:pt x="240218" y="4961428"/>
                  <a:pt x="0" y="4924425"/>
                </a:cubicBezTo>
                <a:cubicBezTo>
                  <a:pt x="15523" y="4773463"/>
                  <a:pt x="1770" y="4541712"/>
                  <a:pt x="0" y="4407360"/>
                </a:cubicBezTo>
                <a:cubicBezTo>
                  <a:pt x="-1770" y="4273008"/>
                  <a:pt x="-1159" y="3919513"/>
                  <a:pt x="0" y="3791807"/>
                </a:cubicBezTo>
                <a:cubicBezTo>
                  <a:pt x="1159" y="3664101"/>
                  <a:pt x="-19922" y="3330546"/>
                  <a:pt x="0" y="3176254"/>
                </a:cubicBezTo>
                <a:cubicBezTo>
                  <a:pt x="19922" y="3021962"/>
                  <a:pt x="-19348" y="2894327"/>
                  <a:pt x="0" y="2708434"/>
                </a:cubicBezTo>
                <a:cubicBezTo>
                  <a:pt x="19348" y="2522541"/>
                  <a:pt x="-33164" y="2365674"/>
                  <a:pt x="0" y="2043636"/>
                </a:cubicBezTo>
                <a:cubicBezTo>
                  <a:pt x="33164" y="1721598"/>
                  <a:pt x="7066" y="1742700"/>
                  <a:pt x="0" y="1575816"/>
                </a:cubicBezTo>
                <a:cubicBezTo>
                  <a:pt x="-7066" y="1408932"/>
                  <a:pt x="-30395" y="1188348"/>
                  <a:pt x="0" y="960263"/>
                </a:cubicBezTo>
                <a:cubicBezTo>
                  <a:pt x="30395" y="732178"/>
                  <a:pt x="-32156" y="440960"/>
                  <a:pt x="0" y="0"/>
                </a:cubicBezTo>
                <a:close/>
              </a:path>
              <a:path w="5422482" h="4924425" stroke="0" extrusionOk="0">
                <a:moveTo>
                  <a:pt x="0" y="0"/>
                </a:moveTo>
                <a:cubicBezTo>
                  <a:pt x="260184" y="6180"/>
                  <a:pt x="446080" y="18717"/>
                  <a:pt x="623585" y="0"/>
                </a:cubicBezTo>
                <a:cubicBezTo>
                  <a:pt x="801091" y="-18717"/>
                  <a:pt x="1029476" y="2575"/>
                  <a:pt x="1138721" y="0"/>
                </a:cubicBezTo>
                <a:cubicBezTo>
                  <a:pt x="1247966" y="-2575"/>
                  <a:pt x="1628420" y="7680"/>
                  <a:pt x="1924981" y="0"/>
                </a:cubicBezTo>
                <a:cubicBezTo>
                  <a:pt x="2221542" y="-7680"/>
                  <a:pt x="2292412" y="-4687"/>
                  <a:pt x="2548567" y="0"/>
                </a:cubicBezTo>
                <a:cubicBezTo>
                  <a:pt x="2804722" y="4687"/>
                  <a:pt x="2987266" y="11922"/>
                  <a:pt x="3172152" y="0"/>
                </a:cubicBezTo>
                <a:cubicBezTo>
                  <a:pt x="3357038" y="-11922"/>
                  <a:pt x="3607726" y="34020"/>
                  <a:pt x="3958412" y="0"/>
                </a:cubicBezTo>
                <a:cubicBezTo>
                  <a:pt x="4309098" y="-34020"/>
                  <a:pt x="4278517" y="-12553"/>
                  <a:pt x="4527772" y="0"/>
                </a:cubicBezTo>
                <a:cubicBezTo>
                  <a:pt x="4777027" y="12553"/>
                  <a:pt x="5167270" y="13560"/>
                  <a:pt x="5422482" y="0"/>
                </a:cubicBezTo>
                <a:cubicBezTo>
                  <a:pt x="5430397" y="202636"/>
                  <a:pt x="5434325" y="402651"/>
                  <a:pt x="5422482" y="714042"/>
                </a:cubicBezTo>
                <a:cubicBezTo>
                  <a:pt x="5410639" y="1025433"/>
                  <a:pt x="5440833" y="982535"/>
                  <a:pt x="5422482" y="1231106"/>
                </a:cubicBezTo>
                <a:cubicBezTo>
                  <a:pt x="5404131" y="1479677"/>
                  <a:pt x="5394992" y="1554315"/>
                  <a:pt x="5422482" y="1846659"/>
                </a:cubicBezTo>
                <a:cubicBezTo>
                  <a:pt x="5449972" y="2139003"/>
                  <a:pt x="5446397" y="2217048"/>
                  <a:pt x="5422482" y="2511457"/>
                </a:cubicBezTo>
                <a:cubicBezTo>
                  <a:pt x="5398567" y="2805866"/>
                  <a:pt x="5409994" y="2751481"/>
                  <a:pt x="5422482" y="2979277"/>
                </a:cubicBezTo>
                <a:cubicBezTo>
                  <a:pt x="5434970" y="3207073"/>
                  <a:pt x="5441180" y="3302611"/>
                  <a:pt x="5422482" y="3594830"/>
                </a:cubicBezTo>
                <a:cubicBezTo>
                  <a:pt x="5403784" y="3887049"/>
                  <a:pt x="5408814" y="4017328"/>
                  <a:pt x="5422482" y="4210383"/>
                </a:cubicBezTo>
                <a:cubicBezTo>
                  <a:pt x="5436150" y="4403438"/>
                  <a:pt x="5438417" y="4668397"/>
                  <a:pt x="5422482" y="4924425"/>
                </a:cubicBezTo>
                <a:cubicBezTo>
                  <a:pt x="5250836" y="4893572"/>
                  <a:pt x="4846348" y="4927515"/>
                  <a:pt x="4690447" y="4924425"/>
                </a:cubicBezTo>
                <a:cubicBezTo>
                  <a:pt x="4534547" y="4921335"/>
                  <a:pt x="4264734" y="4923532"/>
                  <a:pt x="4012637" y="4924425"/>
                </a:cubicBezTo>
                <a:cubicBezTo>
                  <a:pt x="3760540" y="4925319"/>
                  <a:pt x="3617024" y="4901481"/>
                  <a:pt x="3497501" y="4924425"/>
                </a:cubicBezTo>
                <a:cubicBezTo>
                  <a:pt x="3377978" y="4947369"/>
                  <a:pt x="3208966" y="4934600"/>
                  <a:pt x="2928140" y="4924425"/>
                </a:cubicBezTo>
                <a:cubicBezTo>
                  <a:pt x="2647314" y="4914250"/>
                  <a:pt x="2449189" y="4888636"/>
                  <a:pt x="2141880" y="4924425"/>
                </a:cubicBezTo>
                <a:cubicBezTo>
                  <a:pt x="1834571" y="4960214"/>
                  <a:pt x="1696455" y="4928645"/>
                  <a:pt x="1464070" y="4924425"/>
                </a:cubicBezTo>
                <a:cubicBezTo>
                  <a:pt x="1231685" y="4920206"/>
                  <a:pt x="1076574" y="4937684"/>
                  <a:pt x="894710" y="4924425"/>
                </a:cubicBezTo>
                <a:cubicBezTo>
                  <a:pt x="712846" y="4911166"/>
                  <a:pt x="310867" y="4946083"/>
                  <a:pt x="0" y="4924425"/>
                </a:cubicBezTo>
                <a:cubicBezTo>
                  <a:pt x="14199" y="4722549"/>
                  <a:pt x="19212" y="4676200"/>
                  <a:pt x="0" y="4456605"/>
                </a:cubicBezTo>
                <a:cubicBezTo>
                  <a:pt x="-19212" y="4237010"/>
                  <a:pt x="-13801" y="4180087"/>
                  <a:pt x="0" y="3988784"/>
                </a:cubicBezTo>
                <a:cubicBezTo>
                  <a:pt x="13801" y="3797481"/>
                  <a:pt x="21370" y="3482624"/>
                  <a:pt x="0" y="3323987"/>
                </a:cubicBezTo>
                <a:cubicBezTo>
                  <a:pt x="-21370" y="3165350"/>
                  <a:pt x="10631" y="2954755"/>
                  <a:pt x="0" y="2806922"/>
                </a:cubicBezTo>
                <a:cubicBezTo>
                  <a:pt x="-10631" y="2659089"/>
                  <a:pt x="-18651" y="2437027"/>
                  <a:pt x="0" y="2092881"/>
                </a:cubicBezTo>
                <a:cubicBezTo>
                  <a:pt x="18651" y="1748735"/>
                  <a:pt x="3512" y="1750870"/>
                  <a:pt x="0" y="1526572"/>
                </a:cubicBezTo>
                <a:cubicBezTo>
                  <a:pt x="-3512" y="1302274"/>
                  <a:pt x="22098" y="1179439"/>
                  <a:pt x="0" y="1058751"/>
                </a:cubicBezTo>
                <a:cubicBezTo>
                  <a:pt x="-22098" y="938063"/>
                  <a:pt x="47974" y="252216"/>
                  <a:pt x="0" y="0"/>
                </a:cubicBezTo>
                <a:close/>
              </a:path>
            </a:pathLst>
          </a:custGeom>
          <a:solidFill>
            <a:srgbClr val="EA2261"/>
          </a:solidFill>
          <a:ln w="19050">
            <a:solidFill>
              <a:schemeClr val="bg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txBody>
          <a:bodyPr wrap="square" rtlCol="0">
            <a:spAutoFit/>
          </a:bodyPr>
          <a:lstStyle/>
          <a:p>
            <a:r>
              <a:rPr lang="en-GB" b="1" dirty="0">
                <a:solidFill>
                  <a:schemeClr val="bg1"/>
                </a:solidFill>
                <a:latin typeface="Source Sans Pro" panose="020B0503030403020204" pitchFamily="34" charset="0"/>
              </a:rPr>
              <a:t>Helping young families cope through the crisis </a:t>
            </a:r>
          </a:p>
          <a:p>
            <a:endParaRPr lang="en-GB" sz="800" dirty="0">
              <a:solidFill>
                <a:schemeClr val="bg1"/>
              </a:solidFill>
              <a:latin typeface="Source Sans Pro" panose="020B0503030403020204" pitchFamily="34" charset="0"/>
            </a:endParaRPr>
          </a:p>
          <a:p>
            <a:r>
              <a:rPr lang="en-GB" sz="1200" b="1" dirty="0">
                <a:solidFill>
                  <a:schemeClr val="bg1"/>
                </a:solidFill>
                <a:latin typeface="Source Sans Pro" panose="020B0503030403020204" pitchFamily="34" charset="0"/>
              </a:rPr>
              <a:t>Fiona, a single parent and carer for her own Mum, was struggling to cope financially and emotionally. With two young children and unable to work due to the cost of childcare she felt isolated and lonely. However, after joining our Connection Café in Ilkeston, things began to change for Fiona.</a:t>
            </a:r>
          </a:p>
          <a:p>
            <a:endParaRPr lang="en-GB" sz="1200" b="1" dirty="0">
              <a:solidFill>
                <a:schemeClr val="bg1"/>
              </a:solidFill>
              <a:latin typeface="Source Sans Pro" panose="020B0503030403020204" pitchFamily="34" charset="0"/>
            </a:endParaRPr>
          </a:p>
          <a:p>
            <a:r>
              <a:rPr lang="en-GB" sz="1200" b="1" dirty="0">
                <a:solidFill>
                  <a:schemeClr val="bg1"/>
                </a:solidFill>
                <a:latin typeface="Source Sans Pro" panose="020B0503030403020204" pitchFamily="34" charset="0"/>
              </a:rPr>
              <a:t>Through the café, Fiona met other parents in similar situations and formed new friendships. She started to thrive, until she faced the Cost-of-Living Crisis. Fiona confided in us, expressing her financial struggles and worries about the future. Despite her efforts to budget, rising costs made it impossible for her to make ends meet.</a:t>
            </a:r>
          </a:p>
          <a:p>
            <a:endParaRPr lang="en-GB" sz="1200" b="1" dirty="0">
              <a:solidFill>
                <a:schemeClr val="bg1"/>
              </a:solidFill>
              <a:latin typeface="Source Sans Pro" panose="020B0503030403020204" pitchFamily="34" charset="0"/>
            </a:endParaRPr>
          </a:p>
          <a:p>
            <a:r>
              <a:rPr lang="en-GB" sz="1200" b="1" dirty="0">
                <a:solidFill>
                  <a:schemeClr val="bg1"/>
                </a:solidFill>
                <a:latin typeface="Source Sans Pro" panose="020B0503030403020204" pitchFamily="34" charset="0"/>
              </a:rPr>
              <a:t>Fiona was particularly concerned about affording her daughter Evie's school uniform as she was about to start school. Trying to hide her worries from her children, Fiona maintained a brave face. But thanks to our generous supporters, we were able to provide Fiona with enough supermarket vouchers to purchase everything Evie needed for school, including shoes. Additionally, we made sure Fiona had enough vouchers to ease the cost of buying food for several weeks.</a:t>
            </a:r>
          </a:p>
          <a:p>
            <a:endParaRPr lang="en-GB" sz="1200" b="1" dirty="0">
              <a:solidFill>
                <a:schemeClr val="bg1"/>
              </a:solidFill>
              <a:latin typeface="Source Sans Pro" panose="020B0503030403020204" pitchFamily="34" charset="0"/>
            </a:endParaRPr>
          </a:p>
          <a:p>
            <a:r>
              <a:rPr lang="en-GB" sz="1200" b="1" dirty="0">
                <a:solidFill>
                  <a:schemeClr val="bg1"/>
                </a:solidFill>
                <a:latin typeface="Source Sans Pro" panose="020B0503030403020204" pitchFamily="34" charset="0"/>
              </a:rPr>
              <a:t>This support empowered Fiona to meet her </a:t>
            </a:r>
          </a:p>
          <a:p>
            <a:r>
              <a:rPr lang="en-GB" sz="1200" b="1" dirty="0">
                <a:solidFill>
                  <a:schemeClr val="bg1"/>
                </a:solidFill>
                <a:latin typeface="Source Sans Pro" panose="020B0503030403020204" pitchFamily="34" charset="0"/>
              </a:rPr>
              <a:t>family's needs and restored her sense of </a:t>
            </a:r>
          </a:p>
          <a:p>
            <a:r>
              <a:rPr lang="en-GB" sz="1200" b="1" dirty="0">
                <a:solidFill>
                  <a:schemeClr val="bg1"/>
                </a:solidFill>
                <a:latin typeface="Source Sans Pro" panose="020B0503030403020204" pitchFamily="34" charset="0"/>
              </a:rPr>
              <a:t>dignity and positivity. Evie was thrilled to</a:t>
            </a:r>
          </a:p>
          <a:p>
            <a:r>
              <a:rPr lang="en-GB" sz="1200" b="1" dirty="0">
                <a:solidFill>
                  <a:schemeClr val="bg1"/>
                </a:solidFill>
                <a:latin typeface="Source Sans Pro" panose="020B0503030403020204" pitchFamily="34" charset="0"/>
              </a:rPr>
              <a:t> start school and loved her new uniform.</a:t>
            </a:r>
            <a:endParaRPr lang="en-GB" sz="1200" dirty="0">
              <a:solidFill>
                <a:schemeClr val="bg1"/>
              </a:solidFill>
              <a:latin typeface="Source Sans Pro" panose="020B0503030403020204" pitchFamily="34" charset="0"/>
            </a:endParaRPr>
          </a:p>
          <a:p>
            <a:endParaRPr lang="en-GB" sz="1200" dirty="0">
              <a:solidFill>
                <a:schemeClr val="bg1"/>
              </a:solidFill>
              <a:latin typeface="Source Sans Pro" panose="020B0503030403020204" pitchFamily="34" charset="0"/>
            </a:endParaRPr>
          </a:p>
        </p:txBody>
      </p:sp>
      <p:sp>
        <p:nvSpPr>
          <p:cNvPr id="10" name="Rectangle 9"/>
          <p:cNvSpPr/>
          <p:nvPr/>
        </p:nvSpPr>
        <p:spPr>
          <a:xfrm>
            <a:off x="514686" y="9113610"/>
            <a:ext cx="6104021" cy="22594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90737" y="7797549"/>
            <a:ext cx="2527970" cy="1686367"/>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8966" y="3777896"/>
            <a:ext cx="360000" cy="3600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08966" y="3927896"/>
            <a:ext cx="360000" cy="360000"/>
          </a:xfrm>
          <a:prstGeom prst="rect">
            <a:avLst/>
          </a:prstGeom>
        </p:spPr>
      </p:pic>
    </p:spTree>
    <p:extLst>
      <p:ext uri="{BB962C8B-B14F-4D97-AF65-F5344CB8AC3E}">
        <p14:creationId xmlns:p14="http://schemas.microsoft.com/office/powerpoint/2010/main" val="3639456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6858000" cy="9906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B1397B82-3E81-35F9-5CB5-9A27E0EDDB3E}"/>
              </a:ext>
            </a:extLst>
          </p:cNvPr>
          <p:cNvSpPr txBox="1"/>
          <p:nvPr/>
        </p:nvSpPr>
        <p:spPr>
          <a:xfrm>
            <a:off x="518554" y="358246"/>
            <a:ext cx="5850412" cy="4762714"/>
          </a:xfrm>
          <a:custGeom>
            <a:avLst/>
            <a:gdLst>
              <a:gd name="connsiteX0" fmla="*/ 0 w 5850412"/>
              <a:gd name="connsiteY0" fmla="*/ 0 h 4762714"/>
              <a:gd name="connsiteX1" fmla="*/ 591542 w 5850412"/>
              <a:gd name="connsiteY1" fmla="*/ 0 h 4762714"/>
              <a:gd name="connsiteX2" fmla="*/ 1066075 w 5850412"/>
              <a:gd name="connsiteY2" fmla="*/ 0 h 4762714"/>
              <a:gd name="connsiteX3" fmla="*/ 1833129 w 5850412"/>
              <a:gd name="connsiteY3" fmla="*/ 0 h 4762714"/>
              <a:gd name="connsiteX4" fmla="*/ 2424671 w 5850412"/>
              <a:gd name="connsiteY4" fmla="*/ 0 h 4762714"/>
              <a:gd name="connsiteX5" fmla="*/ 3016212 w 5850412"/>
              <a:gd name="connsiteY5" fmla="*/ 0 h 4762714"/>
              <a:gd name="connsiteX6" fmla="*/ 3783266 w 5850412"/>
              <a:gd name="connsiteY6" fmla="*/ 0 h 4762714"/>
              <a:gd name="connsiteX7" fmla="*/ 4316304 w 5850412"/>
              <a:gd name="connsiteY7" fmla="*/ 0 h 4762714"/>
              <a:gd name="connsiteX8" fmla="*/ 5083358 w 5850412"/>
              <a:gd name="connsiteY8" fmla="*/ 0 h 4762714"/>
              <a:gd name="connsiteX9" fmla="*/ 5850412 w 5850412"/>
              <a:gd name="connsiteY9" fmla="*/ 0 h 4762714"/>
              <a:gd name="connsiteX10" fmla="*/ 5850412 w 5850412"/>
              <a:gd name="connsiteY10" fmla="*/ 680388 h 4762714"/>
              <a:gd name="connsiteX11" fmla="*/ 5850412 w 5850412"/>
              <a:gd name="connsiteY11" fmla="*/ 1360775 h 4762714"/>
              <a:gd name="connsiteX12" fmla="*/ 5850412 w 5850412"/>
              <a:gd name="connsiteY12" fmla="*/ 2088790 h 4762714"/>
              <a:gd name="connsiteX13" fmla="*/ 5850412 w 5850412"/>
              <a:gd name="connsiteY13" fmla="*/ 2626297 h 4762714"/>
              <a:gd name="connsiteX14" fmla="*/ 5850412 w 5850412"/>
              <a:gd name="connsiteY14" fmla="*/ 3306684 h 4762714"/>
              <a:gd name="connsiteX15" fmla="*/ 5850412 w 5850412"/>
              <a:gd name="connsiteY15" fmla="*/ 3987072 h 4762714"/>
              <a:gd name="connsiteX16" fmla="*/ 5850412 w 5850412"/>
              <a:gd name="connsiteY16" fmla="*/ 4762714 h 4762714"/>
              <a:gd name="connsiteX17" fmla="*/ 5141862 w 5850412"/>
              <a:gd name="connsiteY17" fmla="*/ 4762714 h 4762714"/>
              <a:gd name="connsiteX18" fmla="*/ 4491816 w 5850412"/>
              <a:gd name="connsiteY18" fmla="*/ 4762714 h 4762714"/>
              <a:gd name="connsiteX19" fmla="*/ 4017283 w 5850412"/>
              <a:gd name="connsiteY19" fmla="*/ 4762714 h 4762714"/>
              <a:gd name="connsiteX20" fmla="*/ 3484245 w 5850412"/>
              <a:gd name="connsiteY20" fmla="*/ 4762714 h 4762714"/>
              <a:gd name="connsiteX21" fmla="*/ 2717191 w 5850412"/>
              <a:gd name="connsiteY21" fmla="*/ 4762714 h 4762714"/>
              <a:gd name="connsiteX22" fmla="*/ 2067146 w 5850412"/>
              <a:gd name="connsiteY22" fmla="*/ 4762714 h 4762714"/>
              <a:gd name="connsiteX23" fmla="*/ 1534108 w 5850412"/>
              <a:gd name="connsiteY23" fmla="*/ 4762714 h 4762714"/>
              <a:gd name="connsiteX24" fmla="*/ 884062 w 5850412"/>
              <a:gd name="connsiteY24" fmla="*/ 4762714 h 4762714"/>
              <a:gd name="connsiteX25" fmla="*/ 0 w 5850412"/>
              <a:gd name="connsiteY25" fmla="*/ 4762714 h 4762714"/>
              <a:gd name="connsiteX26" fmla="*/ 0 w 5850412"/>
              <a:gd name="connsiteY26" fmla="*/ 4225208 h 4762714"/>
              <a:gd name="connsiteX27" fmla="*/ 0 w 5850412"/>
              <a:gd name="connsiteY27" fmla="*/ 3497193 h 4762714"/>
              <a:gd name="connsiteX28" fmla="*/ 0 w 5850412"/>
              <a:gd name="connsiteY28" fmla="*/ 2912059 h 4762714"/>
              <a:gd name="connsiteX29" fmla="*/ 0 w 5850412"/>
              <a:gd name="connsiteY29" fmla="*/ 2136417 h 4762714"/>
              <a:gd name="connsiteX30" fmla="*/ 0 w 5850412"/>
              <a:gd name="connsiteY30" fmla="*/ 1503657 h 4762714"/>
              <a:gd name="connsiteX31" fmla="*/ 0 w 5850412"/>
              <a:gd name="connsiteY31" fmla="*/ 966151 h 4762714"/>
              <a:gd name="connsiteX32" fmla="*/ 0 w 5850412"/>
              <a:gd name="connsiteY32" fmla="*/ 0 h 4762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850412" h="4762714" extrusionOk="0">
                <a:moveTo>
                  <a:pt x="0" y="0"/>
                </a:moveTo>
                <a:cubicBezTo>
                  <a:pt x="120382" y="-15390"/>
                  <a:pt x="351215" y="-4869"/>
                  <a:pt x="591542" y="0"/>
                </a:cubicBezTo>
                <a:cubicBezTo>
                  <a:pt x="831869" y="4869"/>
                  <a:pt x="849876" y="1230"/>
                  <a:pt x="1066075" y="0"/>
                </a:cubicBezTo>
                <a:cubicBezTo>
                  <a:pt x="1282274" y="-1230"/>
                  <a:pt x="1655505" y="17770"/>
                  <a:pt x="1833129" y="0"/>
                </a:cubicBezTo>
                <a:cubicBezTo>
                  <a:pt x="2010753" y="-17770"/>
                  <a:pt x="2131377" y="12480"/>
                  <a:pt x="2424671" y="0"/>
                </a:cubicBezTo>
                <a:cubicBezTo>
                  <a:pt x="2717965" y="-12480"/>
                  <a:pt x="2796670" y="24582"/>
                  <a:pt x="3016212" y="0"/>
                </a:cubicBezTo>
                <a:cubicBezTo>
                  <a:pt x="3235754" y="-24582"/>
                  <a:pt x="3543671" y="-21458"/>
                  <a:pt x="3783266" y="0"/>
                </a:cubicBezTo>
                <a:cubicBezTo>
                  <a:pt x="4022861" y="21458"/>
                  <a:pt x="4082715" y="21878"/>
                  <a:pt x="4316304" y="0"/>
                </a:cubicBezTo>
                <a:cubicBezTo>
                  <a:pt x="4549893" y="-21878"/>
                  <a:pt x="4721848" y="37759"/>
                  <a:pt x="5083358" y="0"/>
                </a:cubicBezTo>
                <a:cubicBezTo>
                  <a:pt x="5444868" y="-37759"/>
                  <a:pt x="5662515" y="802"/>
                  <a:pt x="5850412" y="0"/>
                </a:cubicBezTo>
                <a:cubicBezTo>
                  <a:pt x="5819560" y="242706"/>
                  <a:pt x="5845251" y="505324"/>
                  <a:pt x="5850412" y="680388"/>
                </a:cubicBezTo>
                <a:cubicBezTo>
                  <a:pt x="5855573" y="855452"/>
                  <a:pt x="5881231" y="1052821"/>
                  <a:pt x="5850412" y="1360775"/>
                </a:cubicBezTo>
                <a:cubicBezTo>
                  <a:pt x="5819593" y="1668729"/>
                  <a:pt x="5863471" y="1931689"/>
                  <a:pt x="5850412" y="2088790"/>
                </a:cubicBezTo>
                <a:cubicBezTo>
                  <a:pt x="5837353" y="2245891"/>
                  <a:pt x="5840690" y="2474134"/>
                  <a:pt x="5850412" y="2626297"/>
                </a:cubicBezTo>
                <a:cubicBezTo>
                  <a:pt x="5860134" y="2778460"/>
                  <a:pt x="5820078" y="3039285"/>
                  <a:pt x="5850412" y="3306684"/>
                </a:cubicBezTo>
                <a:cubicBezTo>
                  <a:pt x="5880746" y="3574083"/>
                  <a:pt x="5882513" y="3737583"/>
                  <a:pt x="5850412" y="3987072"/>
                </a:cubicBezTo>
                <a:cubicBezTo>
                  <a:pt x="5818311" y="4236561"/>
                  <a:pt x="5888419" y="4430859"/>
                  <a:pt x="5850412" y="4762714"/>
                </a:cubicBezTo>
                <a:cubicBezTo>
                  <a:pt x="5500717" y="4737908"/>
                  <a:pt x="5344797" y="4798117"/>
                  <a:pt x="5141862" y="4762714"/>
                </a:cubicBezTo>
                <a:cubicBezTo>
                  <a:pt x="4938927" y="4727312"/>
                  <a:pt x="4743392" y="4766899"/>
                  <a:pt x="4491816" y="4762714"/>
                </a:cubicBezTo>
                <a:cubicBezTo>
                  <a:pt x="4240240" y="4758529"/>
                  <a:pt x="4153199" y="4783895"/>
                  <a:pt x="4017283" y="4762714"/>
                </a:cubicBezTo>
                <a:cubicBezTo>
                  <a:pt x="3881367" y="4741533"/>
                  <a:pt x="3708904" y="4752892"/>
                  <a:pt x="3484245" y="4762714"/>
                </a:cubicBezTo>
                <a:cubicBezTo>
                  <a:pt x="3259586" y="4772536"/>
                  <a:pt x="3047535" y="4796836"/>
                  <a:pt x="2717191" y="4762714"/>
                </a:cubicBezTo>
                <a:cubicBezTo>
                  <a:pt x="2386847" y="4728592"/>
                  <a:pt x="2390813" y="4750646"/>
                  <a:pt x="2067146" y="4762714"/>
                </a:cubicBezTo>
                <a:cubicBezTo>
                  <a:pt x="1743480" y="4774782"/>
                  <a:pt x="1760149" y="4774648"/>
                  <a:pt x="1534108" y="4762714"/>
                </a:cubicBezTo>
                <a:cubicBezTo>
                  <a:pt x="1308067" y="4750780"/>
                  <a:pt x="1118564" y="4776147"/>
                  <a:pt x="884062" y="4762714"/>
                </a:cubicBezTo>
                <a:cubicBezTo>
                  <a:pt x="649560" y="4749281"/>
                  <a:pt x="286685" y="4737087"/>
                  <a:pt x="0" y="4762714"/>
                </a:cubicBezTo>
                <a:cubicBezTo>
                  <a:pt x="3811" y="4522437"/>
                  <a:pt x="-21940" y="4388093"/>
                  <a:pt x="0" y="4225208"/>
                </a:cubicBezTo>
                <a:cubicBezTo>
                  <a:pt x="21940" y="4062323"/>
                  <a:pt x="21008" y="3690763"/>
                  <a:pt x="0" y="3497193"/>
                </a:cubicBezTo>
                <a:cubicBezTo>
                  <a:pt x="-21008" y="3303624"/>
                  <a:pt x="17966" y="3087975"/>
                  <a:pt x="0" y="2912059"/>
                </a:cubicBezTo>
                <a:cubicBezTo>
                  <a:pt x="-17966" y="2736143"/>
                  <a:pt x="11418" y="2498035"/>
                  <a:pt x="0" y="2136417"/>
                </a:cubicBezTo>
                <a:cubicBezTo>
                  <a:pt x="-11418" y="1774799"/>
                  <a:pt x="-4831" y="1779061"/>
                  <a:pt x="0" y="1503657"/>
                </a:cubicBezTo>
                <a:cubicBezTo>
                  <a:pt x="4831" y="1228253"/>
                  <a:pt x="-16636" y="1078959"/>
                  <a:pt x="0" y="966151"/>
                </a:cubicBezTo>
                <a:cubicBezTo>
                  <a:pt x="16636" y="853343"/>
                  <a:pt x="19203" y="431370"/>
                  <a:pt x="0" y="0"/>
                </a:cubicBezTo>
                <a:close/>
              </a:path>
            </a:pathLst>
          </a:custGeom>
          <a:noFill/>
          <a:ln w="19050">
            <a:solidFill>
              <a:srgbClr val="500778"/>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txBody>
          <a:bodyPr wrap="square" rtlCol="0">
            <a:spAutoFit/>
          </a:bodyPr>
          <a:lstStyle/>
          <a:p>
            <a:pPr>
              <a:lnSpc>
                <a:spcPct val="107000"/>
              </a:lnSpc>
              <a:spcAft>
                <a:spcPts val="800"/>
              </a:spcAft>
            </a:pPr>
            <a:endParaRPr lang="en-GB" sz="800" b="1" dirty="0">
              <a:solidFill>
                <a:srgbClr val="500778"/>
              </a:solidFill>
              <a:latin typeface="Source Sans Pro" panose="020B0503030403020204"/>
            </a:endParaRPr>
          </a:p>
          <a:p>
            <a:pPr>
              <a:lnSpc>
                <a:spcPct val="107000"/>
              </a:lnSpc>
              <a:spcAft>
                <a:spcPts val="800"/>
              </a:spcAft>
            </a:pPr>
            <a:r>
              <a:rPr lang="en-GB" b="1" dirty="0">
                <a:solidFill>
                  <a:srgbClr val="500778"/>
                </a:solidFill>
                <a:latin typeface="Source Sans Pro" panose="020B0503030403020204"/>
              </a:rPr>
              <a:t>The </a:t>
            </a:r>
            <a:r>
              <a:rPr lang="en-GB" b="1" dirty="0">
                <a:solidFill>
                  <a:srgbClr val="500778"/>
                </a:solidFill>
                <a:latin typeface="Source Sans Pro" panose="020B0503030403020204"/>
                <a:ea typeface="Calibri" panose="020F0502020204030204" pitchFamily="34" charset="0"/>
                <a:cs typeface="Times New Roman" panose="02020603050405020304" pitchFamily="18" charset="0"/>
              </a:rPr>
              <a:t>struggles of our families are just one side of the story</a:t>
            </a:r>
            <a:r>
              <a:rPr lang="en-GB" dirty="0">
                <a:solidFill>
                  <a:srgbClr val="500778"/>
                </a:solidFill>
                <a:latin typeface="Source Sans Pro" panose="020B0503030403020204"/>
                <a:ea typeface="Calibri" panose="020F0502020204030204" pitchFamily="34" charset="0"/>
                <a:cs typeface="Times New Roman" panose="02020603050405020304" pitchFamily="18" charset="0"/>
              </a:rPr>
              <a:t> </a:t>
            </a:r>
            <a:r>
              <a:rPr lang="en-GB" sz="1200" dirty="0">
                <a:latin typeface="Source Sans Pro" panose="020B0503030403020204"/>
                <a:ea typeface="Calibri" panose="020F0502020204030204" pitchFamily="34" charset="0"/>
                <a:cs typeface="Times New Roman" panose="02020603050405020304" pitchFamily="18" charset="0"/>
              </a:rPr>
              <a:t>Our charity too is under pressure, facing increased demand, </a:t>
            </a:r>
            <a:r>
              <a:rPr lang="en-GB" sz="1200" dirty="0">
                <a:latin typeface="Source Sans Pro" panose="020B0503030403020204"/>
              </a:rPr>
              <a:t>while recruitment of new volunteers has slowed down, and existing volunteers are having to make difficult decisions in view of their own household budgets. </a:t>
            </a:r>
            <a:r>
              <a:rPr lang="en-US" sz="1200" dirty="0">
                <a:solidFill>
                  <a:srgbClr val="000000"/>
                </a:solidFill>
                <a:latin typeface="Source Sans Pro" panose="020B0503030403020204" pitchFamily="34" charset="0"/>
              </a:rPr>
              <a:t>A</a:t>
            </a:r>
            <a:r>
              <a:rPr lang="en-US" sz="1200" dirty="0">
                <a:solidFill>
                  <a:srgbClr val="000000"/>
                </a:solidFill>
                <a:latin typeface="Source Sans Pro" panose="020B0503030403020204" pitchFamily="34" charset="0"/>
                <a:ea typeface="Source Sans Pro" panose="020B0503030403020204" pitchFamily="34" charset="0"/>
              </a:rPr>
              <a:t> decrease in volunteer numbers is making it more challenging to meet the needs of all of the families seeking our help. This places additional pressure on our staff to fill in the service gaps and provide support. </a:t>
            </a:r>
            <a:endParaRPr lang="en-GB" sz="1200" dirty="0">
              <a:latin typeface="Source Sans Pro" panose="020B0503030403020204"/>
            </a:endParaRPr>
          </a:p>
          <a:p>
            <a:pPr>
              <a:lnSpc>
                <a:spcPct val="107000"/>
              </a:lnSpc>
              <a:spcAft>
                <a:spcPts val="800"/>
              </a:spcAft>
            </a:pPr>
            <a:r>
              <a:rPr lang="en-GB" sz="1200" dirty="0">
                <a:latin typeface="Source Sans Pro" panose="020B0503030403020204"/>
              </a:rPr>
              <a:t>Our own costs have increased </a:t>
            </a:r>
            <a:r>
              <a:rPr lang="en-GB" sz="1200" dirty="0">
                <a:latin typeface="Source Sans Pro" panose="020B0503030403020204"/>
                <a:ea typeface="Calibri" panose="020F0502020204030204" pitchFamily="34" charset="0"/>
                <a:cs typeface="Calibri" panose="020F0502020204030204" pitchFamily="34" charset="0"/>
              </a:rPr>
              <a:t>making delivering services </a:t>
            </a:r>
            <a:r>
              <a:rPr lang="en-GB" sz="1200" dirty="0">
                <a:latin typeface="Source Sans Pro" panose="020B0503030403020204"/>
                <a:ea typeface="Calibri" panose="020F0502020204030204" pitchFamily="34" charset="0"/>
                <a:cs typeface="Times New Roman" panose="02020603050405020304" pitchFamily="18" charset="0"/>
              </a:rPr>
              <a:t>to help families through these worrying times much harder. </a:t>
            </a:r>
            <a:r>
              <a:rPr lang="en-GB" sz="1200" dirty="0">
                <a:latin typeface="Source Sans Pro" panose="020B0503030403020204"/>
              </a:rPr>
              <a:t>Furthermore, after years of pressure, increasing numbers of families are in crisis, with demand for our service rapidly increasing as they come to Home-Start with multiple and increasingly complex issues after being missed by statutory services during the pandemic. </a:t>
            </a:r>
            <a:r>
              <a:rPr lang="en-GB" sz="1200" b="1" dirty="0">
                <a:latin typeface="Source Sans Pro" panose="020B0503030403020204"/>
              </a:rPr>
              <a:t>74% of families are presenting with multiple complex needs. </a:t>
            </a:r>
          </a:p>
          <a:p>
            <a:r>
              <a:rPr lang="en-GB" sz="1200" dirty="0">
                <a:latin typeface="Source Sans Pro" panose="020B0503030403020204"/>
              </a:rPr>
              <a:t>To secure the futures of these children being</a:t>
            </a:r>
          </a:p>
          <a:p>
            <a:r>
              <a:rPr lang="en-GB" sz="1200" dirty="0">
                <a:latin typeface="Source Sans Pro" panose="020B0503030403020204"/>
              </a:rPr>
              <a:t> hit hardest by the cost-of-living crisis we need </a:t>
            </a:r>
          </a:p>
          <a:p>
            <a:r>
              <a:rPr lang="en-GB" sz="1200" dirty="0">
                <a:latin typeface="Source Sans Pro" panose="020B0503030403020204"/>
              </a:rPr>
              <a:t>funding to help us to recruit and train more </a:t>
            </a:r>
          </a:p>
          <a:p>
            <a:r>
              <a:rPr lang="en-GB" sz="1200" dirty="0">
                <a:latin typeface="Source Sans Pro" panose="020B0503030403020204"/>
              </a:rPr>
              <a:t>volunteers, keep our groups running and ensure </a:t>
            </a:r>
          </a:p>
          <a:p>
            <a:r>
              <a:rPr lang="en-GB" sz="1200" dirty="0">
                <a:latin typeface="Source Sans Pro" panose="020B0503030403020204"/>
              </a:rPr>
              <a:t>we can be there when families need us most, </a:t>
            </a:r>
          </a:p>
          <a:p>
            <a:r>
              <a:rPr lang="en-GB" sz="1400" b="1" dirty="0">
                <a:solidFill>
                  <a:srgbClr val="500778"/>
                </a:solidFill>
                <a:latin typeface="Source Sans Pro" panose="020B0503030403020204"/>
              </a:rPr>
              <a:t>because childhood can’t wait. </a:t>
            </a:r>
          </a:p>
          <a:p>
            <a:endParaRPr lang="en-GB" sz="1200" b="1" dirty="0">
              <a:solidFill>
                <a:srgbClr val="500778"/>
              </a:solidFill>
              <a:latin typeface="Source Sans Pro" panose="020B0503030403020204"/>
            </a:endParaRPr>
          </a:p>
          <a:p>
            <a:endParaRPr lang="en-GB" sz="1200" b="1" dirty="0">
              <a:solidFill>
                <a:srgbClr val="500778"/>
              </a:solidFill>
              <a:latin typeface="Source Sans Pro" panose="020B0503030403020204"/>
            </a:endParaRPr>
          </a:p>
          <a:p>
            <a:endParaRPr lang="en-GB" sz="1200" b="1" dirty="0">
              <a:solidFill>
                <a:srgbClr val="500778"/>
              </a:solidFill>
              <a:latin typeface="Source Sans Pro" panose="020B0503030403020204"/>
            </a:endParaRPr>
          </a:p>
        </p:txBody>
      </p:sp>
      <p:sp>
        <p:nvSpPr>
          <p:cNvPr id="16" name="TextBox 15">
            <a:extLst>
              <a:ext uri="{FF2B5EF4-FFF2-40B4-BE49-F238E27FC236}">
                <a16:creationId xmlns:a16="http://schemas.microsoft.com/office/drawing/2014/main" id="{B1397B82-3E81-35F9-5CB5-9A27E0EDDB3E}"/>
              </a:ext>
            </a:extLst>
          </p:cNvPr>
          <p:cNvSpPr txBox="1"/>
          <p:nvPr/>
        </p:nvSpPr>
        <p:spPr>
          <a:xfrm>
            <a:off x="518555" y="5609165"/>
            <a:ext cx="5850412" cy="4039567"/>
          </a:xfrm>
          <a:custGeom>
            <a:avLst/>
            <a:gdLst>
              <a:gd name="connsiteX0" fmla="*/ 0 w 5850412"/>
              <a:gd name="connsiteY0" fmla="*/ 0 h 4039567"/>
              <a:gd name="connsiteX1" fmla="*/ 474533 w 5850412"/>
              <a:gd name="connsiteY1" fmla="*/ 0 h 4039567"/>
              <a:gd name="connsiteX2" fmla="*/ 1183083 w 5850412"/>
              <a:gd name="connsiteY2" fmla="*/ 0 h 4039567"/>
              <a:gd name="connsiteX3" fmla="*/ 1774625 w 5850412"/>
              <a:gd name="connsiteY3" fmla="*/ 0 h 4039567"/>
              <a:gd name="connsiteX4" fmla="*/ 2424671 w 5850412"/>
              <a:gd name="connsiteY4" fmla="*/ 0 h 4039567"/>
              <a:gd name="connsiteX5" fmla="*/ 3191725 w 5850412"/>
              <a:gd name="connsiteY5" fmla="*/ 0 h 4039567"/>
              <a:gd name="connsiteX6" fmla="*/ 3724762 w 5850412"/>
              <a:gd name="connsiteY6" fmla="*/ 0 h 4039567"/>
              <a:gd name="connsiteX7" fmla="*/ 4433312 w 5850412"/>
              <a:gd name="connsiteY7" fmla="*/ 0 h 4039567"/>
              <a:gd name="connsiteX8" fmla="*/ 4966350 w 5850412"/>
              <a:gd name="connsiteY8" fmla="*/ 0 h 4039567"/>
              <a:gd name="connsiteX9" fmla="*/ 5850412 w 5850412"/>
              <a:gd name="connsiteY9" fmla="*/ 0 h 4039567"/>
              <a:gd name="connsiteX10" fmla="*/ 5850412 w 5850412"/>
              <a:gd name="connsiteY10" fmla="*/ 713657 h 4039567"/>
              <a:gd name="connsiteX11" fmla="*/ 5850412 w 5850412"/>
              <a:gd name="connsiteY11" fmla="*/ 1306127 h 4039567"/>
              <a:gd name="connsiteX12" fmla="*/ 5850412 w 5850412"/>
              <a:gd name="connsiteY12" fmla="*/ 2060179 h 4039567"/>
              <a:gd name="connsiteX13" fmla="*/ 5850412 w 5850412"/>
              <a:gd name="connsiteY13" fmla="*/ 2733440 h 4039567"/>
              <a:gd name="connsiteX14" fmla="*/ 5850412 w 5850412"/>
              <a:gd name="connsiteY14" fmla="*/ 4039567 h 4039567"/>
              <a:gd name="connsiteX15" fmla="*/ 5141862 w 5850412"/>
              <a:gd name="connsiteY15" fmla="*/ 4039567 h 4039567"/>
              <a:gd name="connsiteX16" fmla="*/ 4491816 w 5850412"/>
              <a:gd name="connsiteY16" fmla="*/ 4039567 h 4039567"/>
              <a:gd name="connsiteX17" fmla="*/ 3900275 w 5850412"/>
              <a:gd name="connsiteY17" fmla="*/ 4039567 h 4039567"/>
              <a:gd name="connsiteX18" fmla="*/ 3191725 w 5850412"/>
              <a:gd name="connsiteY18" fmla="*/ 4039567 h 4039567"/>
              <a:gd name="connsiteX19" fmla="*/ 2541679 w 5850412"/>
              <a:gd name="connsiteY19" fmla="*/ 4039567 h 4039567"/>
              <a:gd name="connsiteX20" fmla="*/ 1774625 w 5850412"/>
              <a:gd name="connsiteY20" fmla="*/ 4039567 h 4039567"/>
              <a:gd name="connsiteX21" fmla="*/ 1007571 w 5850412"/>
              <a:gd name="connsiteY21" fmla="*/ 4039567 h 4039567"/>
              <a:gd name="connsiteX22" fmla="*/ 0 w 5850412"/>
              <a:gd name="connsiteY22" fmla="*/ 4039567 h 4039567"/>
              <a:gd name="connsiteX23" fmla="*/ 0 w 5850412"/>
              <a:gd name="connsiteY23" fmla="*/ 3325910 h 4039567"/>
              <a:gd name="connsiteX24" fmla="*/ 0 w 5850412"/>
              <a:gd name="connsiteY24" fmla="*/ 2612253 h 4039567"/>
              <a:gd name="connsiteX25" fmla="*/ 0 w 5850412"/>
              <a:gd name="connsiteY25" fmla="*/ 1938992 h 4039567"/>
              <a:gd name="connsiteX26" fmla="*/ 0 w 5850412"/>
              <a:gd name="connsiteY26" fmla="*/ 1265731 h 4039567"/>
              <a:gd name="connsiteX27" fmla="*/ 0 w 5850412"/>
              <a:gd name="connsiteY27" fmla="*/ 592470 h 4039567"/>
              <a:gd name="connsiteX28" fmla="*/ 0 w 5850412"/>
              <a:gd name="connsiteY28" fmla="*/ 0 h 4039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50412" h="4039567" fill="none" extrusionOk="0">
                <a:moveTo>
                  <a:pt x="0" y="0"/>
                </a:moveTo>
                <a:cubicBezTo>
                  <a:pt x="160277" y="15275"/>
                  <a:pt x="378019" y="13588"/>
                  <a:pt x="474533" y="0"/>
                </a:cubicBezTo>
                <a:cubicBezTo>
                  <a:pt x="571047" y="-13588"/>
                  <a:pt x="840871" y="22659"/>
                  <a:pt x="1183083" y="0"/>
                </a:cubicBezTo>
                <a:cubicBezTo>
                  <a:pt x="1525295" y="-22659"/>
                  <a:pt x="1550796" y="-1898"/>
                  <a:pt x="1774625" y="0"/>
                </a:cubicBezTo>
                <a:cubicBezTo>
                  <a:pt x="1998454" y="1898"/>
                  <a:pt x="2272115" y="3620"/>
                  <a:pt x="2424671" y="0"/>
                </a:cubicBezTo>
                <a:cubicBezTo>
                  <a:pt x="2577227" y="-3620"/>
                  <a:pt x="2979974" y="29200"/>
                  <a:pt x="3191725" y="0"/>
                </a:cubicBezTo>
                <a:cubicBezTo>
                  <a:pt x="3403476" y="-29200"/>
                  <a:pt x="3463132" y="18276"/>
                  <a:pt x="3724762" y="0"/>
                </a:cubicBezTo>
                <a:cubicBezTo>
                  <a:pt x="3986392" y="-18276"/>
                  <a:pt x="4216098" y="34438"/>
                  <a:pt x="4433312" y="0"/>
                </a:cubicBezTo>
                <a:cubicBezTo>
                  <a:pt x="4650526" y="-34438"/>
                  <a:pt x="4705539" y="-26251"/>
                  <a:pt x="4966350" y="0"/>
                </a:cubicBezTo>
                <a:cubicBezTo>
                  <a:pt x="5227161" y="26251"/>
                  <a:pt x="5619747" y="-27357"/>
                  <a:pt x="5850412" y="0"/>
                </a:cubicBezTo>
                <a:cubicBezTo>
                  <a:pt x="5861796" y="324837"/>
                  <a:pt x="5837534" y="550675"/>
                  <a:pt x="5850412" y="713657"/>
                </a:cubicBezTo>
                <a:cubicBezTo>
                  <a:pt x="5863290" y="876639"/>
                  <a:pt x="5875488" y="1073964"/>
                  <a:pt x="5850412" y="1306127"/>
                </a:cubicBezTo>
                <a:cubicBezTo>
                  <a:pt x="5825337" y="1538290"/>
                  <a:pt x="5857192" y="1884300"/>
                  <a:pt x="5850412" y="2060179"/>
                </a:cubicBezTo>
                <a:cubicBezTo>
                  <a:pt x="5843632" y="2236058"/>
                  <a:pt x="5864539" y="2453786"/>
                  <a:pt x="5850412" y="2733440"/>
                </a:cubicBezTo>
                <a:cubicBezTo>
                  <a:pt x="5836285" y="3013094"/>
                  <a:pt x="5792942" y="3528038"/>
                  <a:pt x="5850412" y="4039567"/>
                </a:cubicBezTo>
                <a:cubicBezTo>
                  <a:pt x="5609283" y="4071443"/>
                  <a:pt x="5439025" y="4041477"/>
                  <a:pt x="5141862" y="4039567"/>
                </a:cubicBezTo>
                <a:cubicBezTo>
                  <a:pt x="4844699" y="4037658"/>
                  <a:pt x="4711821" y="4067258"/>
                  <a:pt x="4491816" y="4039567"/>
                </a:cubicBezTo>
                <a:cubicBezTo>
                  <a:pt x="4271811" y="4011876"/>
                  <a:pt x="4193134" y="4014983"/>
                  <a:pt x="3900275" y="4039567"/>
                </a:cubicBezTo>
                <a:cubicBezTo>
                  <a:pt x="3607416" y="4064151"/>
                  <a:pt x="3467779" y="4071093"/>
                  <a:pt x="3191725" y="4039567"/>
                </a:cubicBezTo>
                <a:cubicBezTo>
                  <a:pt x="2915671" y="4008042"/>
                  <a:pt x="2789632" y="4044946"/>
                  <a:pt x="2541679" y="4039567"/>
                </a:cubicBezTo>
                <a:cubicBezTo>
                  <a:pt x="2293726" y="4034188"/>
                  <a:pt x="2140012" y="4066809"/>
                  <a:pt x="1774625" y="4039567"/>
                </a:cubicBezTo>
                <a:cubicBezTo>
                  <a:pt x="1409238" y="4012325"/>
                  <a:pt x="1179755" y="4041921"/>
                  <a:pt x="1007571" y="4039567"/>
                </a:cubicBezTo>
                <a:cubicBezTo>
                  <a:pt x="835387" y="4037213"/>
                  <a:pt x="426640" y="4016640"/>
                  <a:pt x="0" y="4039567"/>
                </a:cubicBezTo>
                <a:cubicBezTo>
                  <a:pt x="-29523" y="3762728"/>
                  <a:pt x="-22383" y="3644193"/>
                  <a:pt x="0" y="3325910"/>
                </a:cubicBezTo>
                <a:cubicBezTo>
                  <a:pt x="22383" y="3007627"/>
                  <a:pt x="-4110" y="2806077"/>
                  <a:pt x="0" y="2612253"/>
                </a:cubicBezTo>
                <a:cubicBezTo>
                  <a:pt x="4110" y="2418429"/>
                  <a:pt x="13648" y="2254982"/>
                  <a:pt x="0" y="1938992"/>
                </a:cubicBezTo>
                <a:cubicBezTo>
                  <a:pt x="-13648" y="1623002"/>
                  <a:pt x="-28513" y="1450472"/>
                  <a:pt x="0" y="1265731"/>
                </a:cubicBezTo>
                <a:cubicBezTo>
                  <a:pt x="28513" y="1080990"/>
                  <a:pt x="33034" y="854657"/>
                  <a:pt x="0" y="592470"/>
                </a:cubicBezTo>
                <a:cubicBezTo>
                  <a:pt x="-33034" y="330283"/>
                  <a:pt x="19276" y="259172"/>
                  <a:pt x="0" y="0"/>
                </a:cubicBezTo>
                <a:close/>
              </a:path>
              <a:path w="5850412" h="4039567" stroke="0" extrusionOk="0">
                <a:moveTo>
                  <a:pt x="0" y="0"/>
                </a:moveTo>
                <a:cubicBezTo>
                  <a:pt x="120382" y="-15390"/>
                  <a:pt x="351215" y="-4869"/>
                  <a:pt x="591542" y="0"/>
                </a:cubicBezTo>
                <a:cubicBezTo>
                  <a:pt x="831869" y="4869"/>
                  <a:pt x="849876" y="1230"/>
                  <a:pt x="1066075" y="0"/>
                </a:cubicBezTo>
                <a:cubicBezTo>
                  <a:pt x="1282274" y="-1230"/>
                  <a:pt x="1655505" y="17770"/>
                  <a:pt x="1833129" y="0"/>
                </a:cubicBezTo>
                <a:cubicBezTo>
                  <a:pt x="2010753" y="-17770"/>
                  <a:pt x="2131377" y="12480"/>
                  <a:pt x="2424671" y="0"/>
                </a:cubicBezTo>
                <a:cubicBezTo>
                  <a:pt x="2717965" y="-12480"/>
                  <a:pt x="2796670" y="24582"/>
                  <a:pt x="3016212" y="0"/>
                </a:cubicBezTo>
                <a:cubicBezTo>
                  <a:pt x="3235754" y="-24582"/>
                  <a:pt x="3543671" y="-21458"/>
                  <a:pt x="3783266" y="0"/>
                </a:cubicBezTo>
                <a:cubicBezTo>
                  <a:pt x="4022861" y="21458"/>
                  <a:pt x="4082715" y="21878"/>
                  <a:pt x="4316304" y="0"/>
                </a:cubicBezTo>
                <a:cubicBezTo>
                  <a:pt x="4549893" y="-21878"/>
                  <a:pt x="4721848" y="37759"/>
                  <a:pt x="5083358" y="0"/>
                </a:cubicBezTo>
                <a:cubicBezTo>
                  <a:pt x="5444868" y="-37759"/>
                  <a:pt x="5662515" y="802"/>
                  <a:pt x="5850412" y="0"/>
                </a:cubicBezTo>
                <a:cubicBezTo>
                  <a:pt x="5864566" y="239839"/>
                  <a:pt x="5872335" y="482940"/>
                  <a:pt x="5850412" y="673261"/>
                </a:cubicBezTo>
                <a:cubicBezTo>
                  <a:pt x="5828489" y="863582"/>
                  <a:pt x="5848709" y="1130985"/>
                  <a:pt x="5850412" y="1346522"/>
                </a:cubicBezTo>
                <a:cubicBezTo>
                  <a:pt x="5852115" y="1562059"/>
                  <a:pt x="5837746" y="1905937"/>
                  <a:pt x="5850412" y="2060179"/>
                </a:cubicBezTo>
                <a:cubicBezTo>
                  <a:pt x="5863078" y="2214421"/>
                  <a:pt x="5824604" y="2413623"/>
                  <a:pt x="5850412" y="2612253"/>
                </a:cubicBezTo>
                <a:cubicBezTo>
                  <a:pt x="5876220" y="2810883"/>
                  <a:pt x="5873574" y="3057510"/>
                  <a:pt x="5850412" y="3285514"/>
                </a:cubicBezTo>
                <a:cubicBezTo>
                  <a:pt x="5827250" y="3513518"/>
                  <a:pt x="5825352" y="3878964"/>
                  <a:pt x="5850412" y="4039567"/>
                </a:cubicBezTo>
                <a:cubicBezTo>
                  <a:pt x="5677172" y="4061360"/>
                  <a:pt x="5416399" y="4027894"/>
                  <a:pt x="5200366" y="4039567"/>
                </a:cubicBezTo>
                <a:cubicBezTo>
                  <a:pt x="4984333" y="4051240"/>
                  <a:pt x="4789689" y="4012012"/>
                  <a:pt x="4433312" y="4039567"/>
                </a:cubicBezTo>
                <a:cubicBezTo>
                  <a:pt x="4076935" y="4067122"/>
                  <a:pt x="4034842" y="4043752"/>
                  <a:pt x="3783266" y="4039567"/>
                </a:cubicBezTo>
                <a:cubicBezTo>
                  <a:pt x="3531690" y="4035382"/>
                  <a:pt x="3444649" y="4060748"/>
                  <a:pt x="3308733" y="4039567"/>
                </a:cubicBezTo>
                <a:cubicBezTo>
                  <a:pt x="3172817" y="4018386"/>
                  <a:pt x="3000354" y="4029745"/>
                  <a:pt x="2775695" y="4039567"/>
                </a:cubicBezTo>
                <a:cubicBezTo>
                  <a:pt x="2551036" y="4049389"/>
                  <a:pt x="2338985" y="4073689"/>
                  <a:pt x="2008641" y="4039567"/>
                </a:cubicBezTo>
                <a:cubicBezTo>
                  <a:pt x="1678297" y="4005445"/>
                  <a:pt x="1682263" y="4027499"/>
                  <a:pt x="1358596" y="4039567"/>
                </a:cubicBezTo>
                <a:cubicBezTo>
                  <a:pt x="1034930" y="4051635"/>
                  <a:pt x="1051599" y="4051501"/>
                  <a:pt x="825558" y="4039567"/>
                </a:cubicBezTo>
                <a:cubicBezTo>
                  <a:pt x="599517" y="4027633"/>
                  <a:pt x="254702" y="4046932"/>
                  <a:pt x="0" y="4039567"/>
                </a:cubicBezTo>
                <a:cubicBezTo>
                  <a:pt x="10888" y="3923548"/>
                  <a:pt x="18597" y="3746369"/>
                  <a:pt x="0" y="3487493"/>
                </a:cubicBezTo>
                <a:cubicBezTo>
                  <a:pt x="-18597" y="3228617"/>
                  <a:pt x="-2828" y="3108087"/>
                  <a:pt x="0" y="2935419"/>
                </a:cubicBezTo>
                <a:cubicBezTo>
                  <a:pt x="2828" y="2762751"/>
                  <a:pt x="19135" y="2402684"/>
                  <a:pt x="0" y="2221762"/>
                </a:cubicBezTo>
                <a:cubicBezTo>
                  <a:pt x="-19135" y="2040840"/>
                  <a:pt x="6044" y="1758595"/>
                  <a:pt x="0" y="1629292"/>
                </a:cubicBezTo>
                <a:cubicBezTo>
                  <a:pt x="-6044" y="1499989"/>
                  <a:pt x="13276" y="1203732"/>
                  <a:pt x="0" y="875240"/>
                </a:cubicBezTo>
                <a:cubicBezTo>
                  <a:pt x="-13276" y="546748"/>
                  <a:pt x="10685" y="262988"/>
                  <a:pt x="0" y="0"/>
                </a:cubicBezTo>
                <a:close/>
              </a:path>
            </a:pathLst>
          </a:custGeom>
          <a:solidFill>
            <a:srgbClr val="FFA300"/>
          </a:solidFill>
          <a:ln w="19050">
            <a:solidFill>
              <a:schemeClr val="bg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txBody>
          <a:bodyPr wrap="square" rtlCol="0">
            <a:spAutoFit/>
          </a:bodyPr>
          <a:lstStyle/>
          <a:p>
            <a:endParaRPr lang="en-GB" sz="1050" dirty="0">
              <a:solidFill>
                <a:schemeClr val="bg1"/>
              </a:solidFill>
              <a:latin typeface="Source Sans Pro" panose="020B0503030403020204" pitchFamily="34" charset="0"/>
            </a:endParaRPr>
          </a:p>
          <a:p>
            <a:r>
              <a:rPr lang="en-GB" b="1" dirty="0">
                <a:latin typeface="Source Sans Pro" panose="020B0503030403020204" pitchFamily="34" charset="0"/>
              </a:rPr>
              <a:t>Reconnecting families and overcoming trauma</a:t>
            </a:r>
          </a:p>
          <a:p>
            <a:r>
              <a:rPr lang="en-GB" sz="1200" dirty="0">
                <a:latin typeface="Source Sans Pro" panose="020B0503030403020204" pitchFamily="34" charset="0"/>
              </a:rPr>
              <a:t>Jenny’s* journey is a testament to the transformative power of our support. As a recovering alcoholic, she came to us with very low confidence, anxiety and a deep sense of despair. She had been estranged from her children for 18 months due to her addiction and was eager to start rebuilding their relationship.</a:t>
            </a:r>
          </a:p>
          <a:p>
            <a:endParaRPr lang="en-GB" sz="1200" dirty="0">
              <a:latin typeface="Source Sans Pro" panose="020B0503030403020204" pitchFamily="34" charset="0"/>
            </a:endParaRPr>
          </a:p>
          <a:p>
            <a:r>
              <a:rPr lang="en-GB" sz="1200" dirty="0">
                <a:latin typeface="Source Sans Pro" panose="020B0503030403020204" pitchFamily="34" charset="0"/>
              </a:rPr>
              <a:t>With our support, we addressed multiple barriers that had stood in Jenny's way. From confidence-building to child-friendly activities, food parcels, and housing assistance. Over time, Jenny gained more stability and moved from supported housing to a flat of her own.</a:t>
            </a:r>
          </a:p>
          <a:p>
            <a:endParaRPr lang="en-GB" sz="1200" dirty="0">
              <a:latin typeface="Source Sans Pro" panose="020B0503030403020204" pitchFamily="34" charset="0"/>
            </a:endParaRPr>
          </a:p>
          <a:p>
            <a:r>
              <a:rPr lang="en-GB" sz="1200" dirty="0">
                <a:latin typeface="Source Sans Pro" panose="020B0503030403020204" pitchFamily="34" charset="0"/>
              </a:rPr>
              <a:t>The most significant progress came in the form of Jenny finally reconnecting with her children. Starting with regular meetings three times a week, Jenny was eventually able to transition to overnight stays. As a result reports show that the children have shown significant improvement in their well-being and overall happiness.</a:t>
            </a:r>
          </a:p>
          <a:p>
            <a:endParaRPr lang="en-GB" sz="1200" dirty="0">
              <a:latin typeface="Source Sans Pro" panose="020B0503030403020204" pitchFamily="34" charset="0"/>
            </a:endParaRPr>
          </a:p>
          <a:p>
            <a:r>
              <a:rPr lang="en-GB" sz="1200" dirty="0">
                <a:latin typeface="Source Sans Pro" panose="020B0503030403020204" pitchFamily="34" charset="0"/>
              </a:rPr>
              <a:t>Jenny's progress has been so remarkable that she is now training to become a volunteer with us. </a:t>
            </a:r>
          </a:p>
          <a:p>
            <a:endParaRPr lang="en-GB" sz="1200" dirty="0">
              <a:latin typeface="Source Sans Pro" panose="020B0503030403020204" pitchFamily="34" charset="0"/>
            </a:endParaRPr>
          </a:p>
          <a:p>
            <a:r>
              <a:rPr lang="en-GB" sz="1200" dirty="0">
                <a:latin typeface="Source Sans Pro" panose="020B0503030403020204" pitchFamily="34" charset="0"/>
              </a:rPr>
              <a:t>*name changed </a:t>
            </a:r>
          </a:p>
        </p:txBody>
      </p:sp>
      <p:sp>
        <p:nvSpPr>
          <p:cNvPr id="17" name="Rectangle 16"/>
          <p:cNvSpPr/>
          <p:nvPr/>
        </p:nvSpPr>
        <p:spPr>
          <a:xfrm>
            <a:off x="409073" y="267356"/>
            <a:ext cx="6104021" cy="22594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9505" y="3206779"/>
            <a:ext cx="2623589" cy="1746220"/>
          </a:xfrm>
          <a:prstGeom prst="rect">
            <a:avLst/>
          </a:prstGeom>
          <a:ln>
            <a:noFill/>
          </a:ln>
          <a:effectLst>
            <a:outerShdw blurRad="292100" dist="139700" dir="2700000" algn="tl" rotWithShape="0">
              <a:srgbClr val="333333">
                <a:alpha val="65000"/>
              </a:srgbClr>
            </a:outerShdw>
          </a:effectLst>
        </p:spPr>
      </p:pic>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08966" y="5462154"/>
            <a:ext cx="360000" cy="360000"/>
          </a:xfrm>
          <a:prstGeom prst="rect">
            <a:avLst/>
          </a:prstGeom>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53094" y="5656337"/>
            <a:ext cx="360000" cy="360000"/>
          </a:xfrm>
          <a:prstGeom prst="rect">
            <a:avLst/>
          </a:prstGeom>
        </p:spPr>
      </p:pic>
    </p:spTree>
    <p:extLst>
      <p:ext uri="{BB962C8B-B14F-4D97-AF65-F5344CB8AC3E}">
        <p14:creationId xmlns:p14="http://schemas.microsoft.com/office/powerpoint/2010/main" val="1560457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178" y="2119193"/>
            <a:ext cx="6871178" cy="5299015"/>
          </a:xfrm>
          <a:prstGeom prst="rect">
            <a:avLst/>
          </a:prstGeom>
          <a:noFill/>
        </p:spPr>
        <p:txBody>
          <a:bodyPr wrap="square" lIns="324000" rIns="216000">
            <a:spAutoFit/>
          </a:bodyPr>
          <a:lstStyle/>
          <a:p>
            <a:pPr>
              <a:lnSpc>
                <a:spcPct val="107000"/>
              </a:lnSpc>
              <a:spcAft>
                <a:spcPts val="800"/>
              </a:spcAft>
            </a:pPr>
            <a:endParaRPr lang="en-GB" sz="800" b="1">
              <a:solidFill>
                <a:srgbClr val="500778"/>
              </a:solidFill>
              <a:latin typeface="Source Sans Pro" panose="020B0503030403020204"/>
              <a:ea typeface="Calibri" panose="020F0502020204030204" pitchFamily="34" charset="0"/>
              <a:cs typeface="Times New Roman" panose="02020603050405020304" pitchFamily="18" charset="0"/>
            </a:endParaRPr>
          </a:p>
          <a:p>
            <a:pPr>
              <a:lnSpc>
                <a:spcPct val="107000"/>
              </a:lnSpc>
              <a:spcAft>
                <a:spcPts val="800"/>
              </a:spcAft>
            </a:pPr>
            <a:endParaRPr lang="en-GB" sz="800" b="1">
              <a:solidFill>
                <a:srgbClr val="BC1819"/>
              </a:solidFill>
              <a:latin typeface="Source Sans Pro" panose="020B0503030403020204"/>
              <a:ea typeface="Calibri" panose="020F0502020204030204" pitchFamily="34" charset="0"/>
              <a:cs typeface="Calibri" panose="020F0502020204030204" pitchFamily="34" charset="0"/>
            </a:endParaRPr>
          </a:p>
          <a:p>
            <a:pPr>
              <a:lnSpc>
                <a:spcPct val="107000"/>
              </a:lnSpc>
              <a:spcAft>
                <a:spcPts val="800"/>
              </a:spcAft>
            </a:pPr>
            <a:endParaRPr lang="en-GB" sz="800" b="1">
              <a:solidFill>
                <a:srgbClr val="BC1819"/>
              </a:solidFill>
              <a:latin typeface="Source Sans Pro" panose="020B0503030403020204"/>
              <a:ea typeface="Calibri" panose="020F0502020204030204" pitchFamily="34" charset="0"/>
              <a:cs typeface="Calibri" panose="020F0502020204030204" pitchFamily="34" charset="0"/>
            </a:endParaRPr>
          </a:p>
          <a:p>
            <a:pPr>
              <a:lnSpc>
                <a:spcPct val="107000"/>
              </a:lnSpc>
              <a:spcAft>
                <a:spcPts val="800"/>
              </a:spcAft>
            </a:pPr>
            <a:endParaRPr lang="en-GB" sz="800" b="1">
              <a:solidFill>
                <a:srgbClr val="BC1819"/>
              </a:solidFill>
              <a:latin typeface="Source Sans Pro" panose="020B0503030403020204"/>
              <a:ea typeface="Calibri" panose="020F0502020204030204" pitchFamily="34" charset="0"/>
              <a:cs typeface="Calibri" panose="020F0502020204030204" pitchFamily="34" charset="0"/>
            </a:endParaRPr>
          </a:p>
          <a:p>
            <a:pPr>
              <a:lnSpc>
                <a:spcPct val="107000"/>
              </a:lnSpc>
              <a:spcAft>
                <a:spcPts val="800"/>
              </a:spcAft>
            </a:pPr>
            <a:endParaRPr lang="en-GB" sz="800" b="1">
              <a:solidFill>
                <a:srgbClr val="BC1819"/>
              </a:solidFill>
              <a:latin typeface="Source Sans Pro" panose="020B0503030403020204"/>
              <a:ea typeface="Calibri" panose="020F0502020204030204" pitchFamily="34" charset="0"/>
              <a:cs typeface="Calibri" panose="020F0502020204030204" pitchFamily="34" charset="0"/>
            </a:endParaRPr>
          </a:p>
          <a:p>
            <a:pPr>
              <a:lnSpc>
                <a:spcPct val="107000"/>
              </a:lnSpc>
              <a:spcAft>
                <a:spcPts val="800"/>
              </a:spcAft>
            </a:pPr>
            <a:endParaRPr lang="en-GB" sz="800" b="1">
              <a:solidFill>
                <a:srgbClr val="BC1819"/>
              </a:solidFill>
              <a:latin typeface="Source Sans Pro" panose="020B0503030403020204"/>
              <a:ea typeface="Calibri" panose="020F0502020204030204" pitchFamily="34" charset="0"/>
              <a:cs typeface="Calibri" panose="020F0502020204030204" pitchFamily="34" charset="0"/>
            </a:endParaRPr>
          </a:p>
          <a:p>
            <a:pPr>
              <a:lnSpc>
                <a:spcPct val="107000"/>
              </a:lnSpc>
              <a:spcAft>
                <a:spcPts val="800"/>
              </a:spcAft>
            </a:pPr>
            <a:endParaRPr lang="en-GB" sz="800" b="1">
              <a:solidFill>
                <a:srgbClr val="BC1819"/>
              </a:solidFill>
              <a:latin typeface="Source Sans Pro" panose="020B0503030403020204"/>
              <a:ea typeface="Calibri" panose="020F0502020204030204" pitchFamily="34" charset="0"/>
              <a:cs typeface="Calibri" panose="020F0502020204030204" pitchFamily="34" charset="0"/>
            </a:endParaRPr>
          </a:p>
          <a:p>
            <a:pPr>
              <a:lnSpc>
                <a:spcPct val="107000"/>
              </a:lnSpc>
              <a:spcAft>
                <a:spcPts val="800"/>
              </a:spcAft>
            </a:pPr>
            <a:endParaRPr lang="en-GB" sz="800" b="1">
              <a:solidFill>
                <a:srgbClr val="BC1819"/>
              </a:solidFill>
              <a:latin typeface="Source Sans Pro" panose="020B0503030403020204"/>
              <a:ea typeface="Calibri" panose="020F0502020204030204" pitchFamily="34" charset="0"/>
              <a:cs typeface="Calibri" panose="020F0502020204030204" pitchFamily="34" charset="0"/>
            </a:endParaRPr>
          </a:p>
          <a:p>
            <a:pPr>
              <a:lnSpc>
                <a:spcPct val="107000"/>
              </a:lnSpc>
              <a:spcAft>
                <a:spcPts val="800"/>
              </a:spcAft>
            </a:pPr>
            <a:endParaRPr lang="en-GB" sz="800" b="1">
              <a:solidFill>
                <a:srgbClr val="BC1819"/>
              </a:solidFill>
              <a:latin typeface="Source Sans Pro" panose="020B0503030403020204"/>
              <a:ea typeface="Calibri" panose="020F0502020204030204" pitchFamily="34" charset="0"/>
              <a:cs typeface="Calibri" panose="020F0502020204030204" pitchFamily="34" charset="0"/>
            </a:endParaRPr>
          </a:p>
          <a:p>
            <a:pPr>
              <a:lnSpc>
                <a:spcPct val="107000"/>
              </a:lnSpc>
              <a:spcAft>
                <a:spcPts val="800"/>
              </a:spcAft>
            </a:pPr>
            <a:endParaRPr lang="en-GB" sz="800" b="1">
              <a:solidFill>
                <a:srgbClr val="BC1819"/>
              </a:solidFill>
              <a:latin typeface="Source Sans Pro" panose="020B0503030403020204"/>
              <a:ea typeface="Calibri" panose="020F0502020204030204" pitchFamily="34" charset="0"/>
              <a:cs typeface="Times New Roman" panose="02020603050405020304" pitchFamily="18" charset="0"/>
            </a:endParaRPr>
          </a:p>
          <a:p>
            <a:pPr>
              <a:lnSpc>
                <a:spcPct val="107000"/>
              </a:lnSpc>
              <a:spcAft>
                <a:spcPts val="800"/>
              </a:spcAft>
            </a:pPr>
            <a:endParaRPr lang="en-GB" sz="800" b="1">
              <a:solidFill>
                <a:srgbClr val="BC1819"/>
              </a:solidFill>
              <a:latin typeface="Source Sans Pro" panose="020B0503030403020204"/>
              <a:ea typeface="Calibri" panose="020F0502020204030204" pitchFamily="34" charset="0"/>
              <a:cs typeface="Times New Roman" panose="02020603050405020304" pitchFamily="18" charset="0"/>
            </a:endParaRPr>
          </a:p>
          <a:p>
            <a:pPr>
              <a:lnSpc>
                <a:spcPct val="107000"/>
              </a:lnSpc>
              <a:spcAft>
                <a:spcPts val="800"/>
              </a:spcAft>
            </a:pPr>
            <a:endParaRPr lang="en-GB" sz="800" b="1">
              <a:solidFill>
                <a:srgbClr val="BC1819"/>
              </a:solidFill>
              <a:latin typeface="Source Sans Pro" panose="020B0503030403020204"/>
              <a:ea typeface="Calibri" panose="020F0502020204030204" pitchFamily="34" charset="0"/>
              <a:cs typeface="Times New Roman" panose="02020603050405020304" pitchFamily="18" charset="0"/>
            </a:endParaRPr>
          </a:p>
          <a:p>
            <a:pPr>
              <a:lnSpc>
                <a:spcPct val="107000"/>
              </a:lnSpc>
              <a:spcAft>
                <a:spcPts val="800"/>
              </a:spcAft>
            </a:pPr>
            <a:endParaRPr lang="en-GB" sz="800" b="1">
              <a:solidFill>
                <a:srgbClr val="BC1819"/>
              </a:solidFill>
              <a:latin typeface="Source Sans Pro" panose="020B0503030403020204"/>
              <a:ea typeface="Calibri" panose="020F0502020204030204" pitchFamily="34" charset="0"/>
              <a:cs typeface="Times New Roman" panose="02020603050405020304" pitchFamily="18" charset="0"/>
            </a:endParaRPr>
          </a:p>
          <a:p>
            <a:pPr>
              <a:lnSpc>
                <a:spcPct val="107000"/>
              </a:lnSpc>
              <a:spcAft>
                <a:spcPts val="800"/>
              </a:spcAft>
            </a:pPr>
            <a:endParaRPr lang="en-GB" sz="800" b="1">
              <a:solidFill>
                <a:srgbClr val="BC1819"/>
              </a:solidFill>
              <a:latin typeface="Source Sans Pro" panose="020B0503030403020204"/>
              <a:ea typeface="Calibri" panose="020F0502020204030204" pitchFamily="34" charset="0"/>
              <a:cs typeface="Times New Roman" panose="02020603050405020304" pitchFamily="18" charset="0"/>
            </a:endParaRPr>
          </a:p>
          <a:p>
            <a:pPr>
              <a:lnSpc>
                <a:spcPct val="107000"/>
              </a:lnSpc>
              <a:spcAft>
                <a:spcPts val="800"/>
              </a:spcAft>
            </a:pPr>
            <a:endParaRPr lang="en-GB" sz="800" b="1">
              <a:solidFill>
                <a:srgbClr val="BC1819"/>
              </a:solidFill>
              <a:latin typeface="Source Sans Pro" panose="020B0503030403020204"/>
              <a:ea typeface="Calibri" panose="020F0502020204030204" pitchFamily="34" charset="0"/>
              <a:cs typeface="Times New Roman" panose="02020603050405020304" pitchFamily="18" charset="0"/>
            </a:endParaRPr>
          </a:p>
          <a:p>
            <a:pPr>
              <a:lnSpc>
                <a:spcPct val="107000"/>
              </a:lnSpc>
              <a:spcAft>
                <a:spcPts val="800"/>
              </a:spcAft>
            </a:pPr>
            <a:endParaRPr lang="en-GB" sz="800" b="1">
              <a:solidFill>
                <a:srgbClr val="BC1819"/>
              </a:solidFill>
              <a:latin typeface="Source Sans Pro" panose="020B0503030403020204"/>
              <a:ea typeface="Calibri" panose="020F0502020204030204" pitchFamily="34" charset="0"/>
              <a:cs typeface="Times New Roman" panose="02020603050405020304" pitchFamily="18" charset="0"/>
            </a:endParaRPr>
          </a:p>
          <a:p>
            <a:pPr>
              <a:lnSpc>
                <a:spcPct val="107000"/>
              </a:lnSpc>
              <a:spcAft>
                <a:spcPts val="800"/>
              </a:spcAft>
            </a:pPr>
            <a:endParaRPr lang="en-GB" sz="1400" b="1">
              <a:solidFill>
                <a:srgbClr val="500778"/>
              </a:solidFill>
              <a:latin typeface="Source Sans Pro" panose="020B0503030403020204"/>
              <a:ea typeface="Calibri" panose="020F0502020204030204" pitchFamily="34" charset="0"/>
              <a:cs typeface="Calibri" panose="020F0502020204030204" pitchFamily="34" charset="0"/>
            </a:endParaRPr>
          </a:p>
          <a:p>
            <a:pPr>
              <a:lnSpc>
                <a:spcPct val="107000"/>
              </a:lnSpc>
              <a:spcAft>
                <a:spcPts val="800"/>
              </a:spcAft>
            </a:pPr>
            <a:endParaRPr lang="en-GB" sz="1400" b="1">
              <a:solidFill>
                <a:srgbClr val="500778"/>
              </a:solidFill>
              <a:latin typeface="Source Sans Pro" panose="020B0503030403020204"/>
              <a:ea typeface="Calibri" panose="020F0502020204030204" pitchFamily="34" charset="0"/>
              <a:cs typeface="Calibri" panose="020F0502020204030204" pitchFamily="34" charset="0"/>
            </a:endParaRPr>
          </a:p>
          <a:p>
            <a:pPr>
              <a:lnSpc>
                <a:spcPct val="107000"/>
              </a:lnSpc>
              <a:spcAft>
                <a:spcPts val="800"/>
              </a:spcAft>
            </a:pPr>
            <a:endParaRPr lang="en-GB" sz="1400" b="1">
              <a:solidFill>
                <a:srgbClr val="500778"/>
              </a:solidFill>
              <a:latin typeface="Source Sans Pro" panose="020B0503030403020204"/>
              <a:ea typeface="Calibri" panose="020F0502020204030204" pitchFamily="34" charset="0"/>
              <a:cs typeface="Calibri" panose="020F0502020204030204" pitchFamily="34" charset="0"/>
            </a:endParaRPr>
          </a:p>
          <a:p>
            <a:pPr>
              <a:lnSpc>
                <a:spcPct val="107000"/>
              </a:lnSpc>
              <a:spcAft>
                <a:spcPts val="800"/>
              </a:spcAft>
            </a:pPr>
            <a:endParaRPr lang="en-GB" sz="1400" b="1">
              <a:solidFill>
                <a:srgbClr val="500778"/>
              </a:solidFill>
              <a:latin typeface="Source Sans Pro" panose="020B0503030403020204"/>
              <a:ea typeface="Calibri" panose="020F0502020204030204" pitchFamily="34" charset="0"/>
              <a:cs typeface="Calibri" panose="020F0502020204030204" pitchFamily="34" charset="0"/>
            </a:endParaRPr>
          </a:p>
          <a:p>
            <a:pPr>
              <a:lnSpc>
                <a:spcPct val="107000"/>
              </a:lnSpc>
              <a:spcAft>
                <a:spcPts val="800"/>
              </a:spcAft>
            </a:pPr>
            <a:endParaRPr lang="en-GB" sz="800" b="1">
              <a:solidFill>
                <a:srgbClr val="500778"/>
              </a:solidFill>
              <a:latin typeface="Source Sans Pro" panose="020B0503030403020204"/>
              <a:ea typeface="Calibri" panose="020F0502020204030204" pitchFamily="34" charset="0"/>
              <a:cs typeface="Calibri" panose="020F0502020204030204" pitchFamily="34" charset="0"/>
            </a:endParaRPr>
          </a:p>
        </p:txBody>
      </p:sp>
      <p:sp>
        <p:nvSpPr>
          <p:cNvPr id="4" name="Rectangle 3"/>
          <p:cNvSpPr/>
          <p:nvPr/>
        </p:nvSpPr>
        <p:spPr>
          <a:xfrm>
            <a:off x="181930" y="8232255"/>
            <a:ext cx="6676070" cy="523220"/>
          </a:xfrm>
          <a:prstGeom prst="rect">
            <a:avLst/>
          </a:prstGeom>
        </p:spPr>
        <p:txBody>
          <a:bodyPr wrap="square">
            <a:spAutoFit/>
          </a:bodyPr>
          <a:lstStyle/>
          <a:p>
            <a:r>
              <a:rPr lang="en-GB" sz="1400" b="1" dirty="0">
                <a:solidFill>
                  <a:srgbClr val="00B0B9"/>
                </a:solidFill>
                <a:latin typeface="Source Sans Pro" panose="020B0503030403020204"/>
                <a:ea typeface="Calibri" panose="020F0502020204030204" pitchFamily="34" charset="0"/>
                <a:cs typeface="Calibri" panose="020F0502020204030204" pitchFamily="34" charset="0"/>
              </a:rPr>
              <a:t>Thank you for your consideration and for all that </a:t>
            </a:r>
          </a:p>
          <a:p>
            <a:r>
              <a:rPr lang="en-GB" sz="1400" b="1" dirty="0">
                <a:solidFill>
                  <a:srgbClr val="00B0B9"/>
                </a:solidFill>
                <a:latin typeface="Source Sans Pro" panose="020B0503030403020204"/>
                <a:ea typeface="Calibri" panose="020F0502020204030204" pitchFamily="34" charset="0"/>
                <a:cs typeface="Calibri" panose="020F0502020204030204" pitchFamily="34" charset="0"/>
              </a:rPr>
              <a:t>you do to support good causes.</a:t>
            </a:r>
            <a:endParaRPr lang="en-GB" sz="1400" b="1" dirty="0">
              <a:solidFill>
                <a:srgbClr val="00B0B9"/>
              </a:solidFill>
              <a:latin typeface="Source Sans Pro" panose="020B0503030403020204"/>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B1397B82-3E81-35F9-5CB5-9A27E0EDDB3E}"/>
              </a:ext>
            </a:extLst>
          </p:cNvPr>
          <p:cNvSpPr txBox="1"/>
          <p:nvPr/>
        </p:nvSpPr>
        <p:spPr>
          <a:xfrm>
            <a:off x="594759" y="571694"/>
            <a:ext cx="5850412" cy="7694414"/>
          </a:xfrm>
          <a:custGeom>
            <a:avLst/>
            <a:gdLst>
              <a:gd name="connsiteX0" fmla="*/ 0 w 5850412"/>
              <a:gd name="connsiteY0" fmla="*/ 0 h 7694414"/>
              <a:gd name="connsiteX1" fmla="*/ 591542 w 5850412"/>
              <a:gd name="connsiteY1" fmla="*/ 0 h 7694414"/>
              <a:gd name="connsiteX2" fmla="*/ 1066075 w 5850412"/>
              <a:gd name="connsiteY2" fmla="*/ 0 h 7694414"/>
              <a:gd name="connsiteX3" fmla="*/ 1833129 w 5850412"/>
              <a:gd name="connsiteY3" fmla="*/ 0 h 7694414"/>
              <a:gd name="connsiteX4" fmla="*/ 2424671 w 5850412"/>
              <a:gd name="connsiteY4" fmla="*/ 0 h 7694414"/>
              <a:gd name="connsiteX5" fmla="*/ 3016212 w 5850412"/>
              <a:gd name="connsiteY5" fmla="*/ 0 h 7694414"/>
              <a:gd name="connsiteX6" fmla="*/ 3783266 w 5850412"/>
              <a:gd name="connsiteY6" fmla="*/ 0 h 7694414"/>
              <a:gd name="connsiteX7" fmla="*/ 4316304 w 5850412"/>
              <a:gd name="connsiteY7" fmla="*/ 0 h 7694414"/>
              <a:gd name="connsiteX8" fmla="*/ 5083358 w 5850412"/>
              <a:gd name="connsiteY8" fmla="*/ 0 h 7694414"/>
              <a:gd name="connsiteX9" fmla="*/ 5850412 w 5850412"/>
              <a:gd name="connsiteY9" fmla="*/ 0 h 7694414"/>
              <a:gd name="connsiteX10" fmla="*/ 5850412 w 5850412"/>
              <a:gd name="connsiteY10" fmla="*/ 699492 h 7694414"/>
              <a:gd name="connsiteX11" fmla="*/ 5850412 w 5850412"/>
              <a:gd name="connsiteY11" fmla="*/ 1398984 h 7694414"/>
              <a:gd name="connsiteX12" fmla="*/ 5850412 w 5850412"/>
              <a:gd name="connsiteY12" fmla="*/ 2175421 h 7694414"/>
              <a:gd name="connsiteX13" fmla="*/ 5850412 w 5850412"/>
              <a:gd name="connsiteY13" fmla="*/ 2644080 h 7694414"/>
              <a:gd name="connsiteX14" fmla="*/ 5850412 w 5850412"/>
              <a:gd name="connsiteY14" fmla="*/ 3343573 h 7694414"/>
              <a:gd name="connsiteX15" fmla="*/ 5850412 w 5850412"/>
              <a:gd name="connsiteY15" fmla="*/ 4043065 h 7694414"/>
              <a:gd name="connsiteX16" fmla="*/ 5850412 w 5850412"/>
              <a:gd name="connsiteY16" fmla="*/ 4742557 h 7694414"/>
              <a:gd name="connsiteX17" fmla="*/ 5850412 w 5850412"/>
              <a:gd name="connsiteY17" fmla="*/ 5518993 h 7694414"/>
              <a:gd name="connsiteX18" fmla="*/ 5850412 w 5850412"/>
              <a:gd name="connsiteY18" fmla="*/ 6295430 h 7694414"/>
              <a:gd name="connsiteX19" fmla="*/ 5850412 w 5850412"/>
              <a:gd name="connsiteY19" fmla="*/ 7071866 h 7694414"/>
              <a:gd name="connsiteX20" fmla="*/ 5850412 w 5850412"/>
              <a:gd name="connsiteY20" fmla="*/ 7694414 h 7694414"/>
              <a:gd name="connsiteX21" fmla="*/ 5317374 w 5850412"/>
              <a:gd name="connsiteY21" fmla="*/ 7694414 h 7694414"/>
              <a:gd name="connsiteX22" fmla="*/ 4667329 w 5850412"/>
              <a:gd name="connsiteY22" fmla="*/ 7694414 h 7694414"/>
              <a:gd name="connsiteX23" fmla="*/ 4134291 w 5850412"/>
              <a:gd name="connsiteY23" fmla="*/ 7694414 h 7694414"/>
              <a:gd name="connsiteX24" fmla="*/ 3484245 w 5850412"/>
              <a:gd name="connsiteY24" fmla="*/ 7694414 h 7694414"/>
              <a:gd name="connsiteX25" fmla="*/ 3009712 w 5850412"/>
              <a:gd name="connsiteY25" fmla="*/ 7694414 h 7694414"/>
              <a:gd name="connsiteX26" fmla="*/ 2535179 w 5850412"/>
              <a:gd name="connsiteY26" fmla="*/ 7694414 h 7694414"/>
              <a:gd name="connsiteX27" fmla="*/ 1885133 w 5850412"/>
              <a:gd name="connsiteY27" fmla="*/ 7694414 h 7694414"/>
              <a:gd name="connsiteX28" fmla="*/ 1352095 w 5850412"/>
              <a:gd name="connsiteY28" fmla="*/ 7694414 h 7694414"/>
              <a:gd name="connsiteX29" fmla="*/ 643545 w 5850412"/>
              <a:gd name="connsiteY29" fmla="*/ 7694414 h 7694414"/>
              <a:gd name="connsiteX30" fmla="*/ 0 w 5850412"/>
              <a:gd name="connsiteY30" fmla="*/ 7694414 h 7694414"/>
              <a:gd name="connsiteX31" fmla="*/ 0 w 5850412"/>
              <a:gd name="connsiteY31" fmla="*/ 6917978 h 7694414"/>
              <a:gd name="connsiteX32" fmla="*/ 0 w 5850412"/>
              <a:gd name="connsiteY32" fmla="*/ 6141541 h 7694414"/>
              <a:gd name="connsiteX33" fmla="*/ 0 w 5850412"/>
              <a:gd name="connsiteY33" fmla="*/ 5595937 h 7694414"/>
              <a:gd name="connsiteX34" fmla="*/ 0 w 5850412"/>
              <a:gd name="connsiteY34" fmla="*/ 4819501 h 7694414"/>
              <a:gd name="connsiteX35" fmla="*/ 0 w 5850412"/>
              <a:gd name="connsiteY35" fmla="*/ 3966121 h 7694414"/>
              <a:gd name="connsiteX36" fmla="*/ 0 w 5850412"/>
              <a:gd name="connsiteY36" fmla="*/ 3343573 h 7694414"/>
              <a:gd name="connsiteX37" fmla="*/ 0 w 5850412"/>
              <a:gd name="connsiteY37" fmla="*/ 2490192 h 7694414"/>
              <a:gd name="connsiteX38" fmla="*/ 0 w 5850412"/>
              <a:gd name="connsiteY38" fmla="*/ 1944588 h 7694414"/>
              <a:gd name="connsiteX39" fmla="*/ 0 w 5850412"/>
              <a:gd name="connsiteY39" fmla="*/ 1475929 h 7694414"/>
              <a:gd name="connsiteX40" fmla="*/ 0 w 5850412"/>
              <a:gd name="connsiteY40" fmla="*/ 1007269 h 7694414"/>
              <a:gd name="connsiteX41" fmla="*/ 0 w 5850412"/>
              <a:gd name="connsiteY41" fmla="*/ 0 h 769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850412" h="7694414" extrusionOk="0">
                <a:moveTo>
                  <a:pt x="0" y="0"/>
                </a:moveTo>
                <a:cubicBezTo>
                  <a:pt x="120382" y="-15390"/>
                  <a:pt x="351215" y="-4869"/>
                  <a:pt x="591542" y="0"/>
                </a:cubicBezTo>
                <a:cubicBezTo>
                  <a:pt x="831869" y="4869"/>
                  <a:pt x="849876" y="1230"/>
                  <a:pt x="1066075" y="0"/>
                </a:cubicBezTo>
                <a:cubicBezTo>
                  <a:pt x="1282274" y="-1230"/>
                  <a:pt x="1655505" y="17770"/>
                  <a:pt x="1833129" y="0"/>
                </a:cubicBezTo>
                <a:cubicBezTo>
                  <a:pt x="2010753" y="-17770"/>
                  <a:pt x="2131377" y="12480"/>
                  <a:pt x="2424671" y="0"/>
                </a:cubicBezTo>
                <a:cubicBezTo>
                  <a:pt x="2717965" y="-12480"/>
                  <a:pt x="2796670" y="24582"/>
                  <a:pt x="3016212" y="0"/>
                </a:cubicBezTo>
                <a:cubicBezTo>
                  <a:pt x="3235754" y="-24582"/>
                  <a:pt x="3543671" y="-21458"/>
                  <a:pt x="3783266" y="0"/>
                </a:cubicBezTo>
                <a:cubicBezTo>
                  <a:pt x="4022861" y="21458"/>
                  <a:pt x="4082715" y="21878"/>
                  <a:pt x="4316304" y="0"/>
                </a:cubicBezTo>
                <a:cubicBezTo>
                  <a:pt x="4549893" y="-21878"/>
                  <a:pt x="4721848" y="37759"/>
                  <a:pt x="5083358" y="0"/>
                </a:cubicBezTo>
                <a:cubicBezTo>
                  <a:pt x="5444868" y="-37759"/>
                  <a:pt x="5662515" y="802"/>
                  <a:pt x="5850412" y="0"/>
                </a:cubicBezTo>
                <a:cubicBezTo>
                  <a:pt x="5825909" y="166671"/>
                  <a:pt x="5842360" y="443702"/>
                  <a:pt x="5850412" y="699492"/>
                </a:cubicBezTo>
                <a:cubicBezTo>
                  <a:pt x="5858464" y="955282"/>
                  <a:pt x="5846620" y="1091967"/>
                  <a:pt x="5850412" y="1398984"/>
                </a:cubicBezTo>
                <a:cubicBezTo>
                  <a:pt x="5854204" y="1706001"/>
                  <a:pt x="5842484" y="1806334"/>
                  <a:pt x="5850412" y="2175421"/>
                </a:cubicBezTo>
                <a:cubicBezTo>
                  <a:pt x="5858340" y="2544508"/>
                  <a:pt x="5865458" y="2445785"/>
                  <a:pt x="5850412" y="2644080"/>
                </a:cubicBezTo>
                <a:cubicBezTo>
                  <a:pt x="5835366" y="2842375"/>
                  <a:pt x="5865503" y="3058877"/>
                  <a:pt x="5850412" y="3343573"/>
                </a:cubicBezTo>
                <a:cubicBezTo>
                  <a:pt x="5835321" y="3628269"/>
                  <a:pt x="5868776" y="3875607"/>
                  <a:pt x="5850412" y="4043065"/>
                </a:cubicBezTo>
                <a:cubicBezTo>
                  <a:pt x="5832048" y="4210523"/>
                  <a:pt x="5848875" y="4454799"/>
                  <a:pt x="5850412" y="4742557"/>
                </a:cubicBezTo>
                <a:cubicBezTo>
                  <a:pt x="5851949" y="5030315"/>
                  <a:pt x="5826841" y="5332950"/>
                  <a:pt x="5850412" y="5518993"/>
                </a:cubicBezTo>
                <a:cubicBezTo>
                  <a:pt x="5873983" y="5705036"/>
                  <a:pt x="5865663" y="5977686"/>
                  <a:pt x="5850412" y="6295430"/>
                </a:cubicBezTo>
                <a:cubicBezTo>
                  <a:pt x="5835161" y="6613174"/>
                  <a:pt x="5836766" y="6880803"/>
                  <a:pt x="5850412" y="7071866"/>
                </a:cubicBezTo>
                <a:cubicBezTo>
                  <a:pt x="5864058" y="7262929"/>
                  <a:pt x="5825412" y="7569088"/>
                  <a:pt x="5850412" y="7694414"/>
                </a:cubicBezTo>
                <a:cubicBezTo>
                  <a:pt x="5733629" y="7688443"/>
                  <a:pt x="5535083" y="7670124"/>
                  <a:pt x="5317374" y="7694414"/>
                </a:cubicBezTo>
                <a:cubicBezTo>
                  <a:pt x="5099665" y="7718704"/>
                  <a:pt x="4990996" y="7682346"/>
                  <a:pt x="4667329" y="7694414"/>
                </a:cubicBezTo>
                <a:cubicBezTo>
                  <a:pt x="4343663" y="7706482"/>
                  <a:pt x="4360332" y="7706348"/>
                  <a:pt x="4134291" y="7694414"/>
                </a:cubicBezTo>
                <a:cubicBezTo>
                  <a:pt x="3908250" y="7682480"/>
                  <a:pt x="3718747" y="7707847"/>
                  <a:pt x="3484245" y="7694414"/>
                </a:cubicBezTo>
                <a:cubicBezTo>
                  <a:pt x="3249743" y="7680981"/>
                  <a:pt x="3225388" y="7705400"/>
                  <a:pt x="3009712" y="7694414"/>
                </a:cubicBezTo>
                <a:cubicBezTo>
                  <a:pt x="2794036" y="7683428"/>
                  <a:pt x="2636557" y="7672517"/>
                  <a:pt x="2535179" y="7694414"/>
                </a:cubicBezTo>
                <a:cubicBezTo>
                  <a:pt x="2433801" y="7716311"/>
                  <a:pt x="2111819" y="7666539"/>
                  <a:pt x="1885133" y="7694414"/>
                </a:cubicBezTo>
                <a:cubicBezTo>
                  <a:pt x="1658447" y="7722289"/>
                  <a:pt x="1545036" y="7671704"/>
                  <a:pt x="1352095" y="7694414"/>
                </a:cubicBezTo>
                <a:cubicBezTo>
                  <a:pt x="1159154" y="7717124"/>
                  <a:pt x="863192" y="7662899"/>
                  <a:pt x="643545" y="7694414"/>
                </a:cubicBezTo>
                <a:cubicBezTo>
                  <a:pt x="423898" y="7725930"/>
                  <a:pt x="175585" y="7675324"/>
                  <a:pt x="0" y="7694414"/>
                </a:cubicBezTo>
                <a:cubicBezTo>
                  <a:pt x="28573" y="7459413"/>
                  <a:pt x="22132" y="7105795"/>
                  <a:pt x="0" y="6917978"/>
                </a:cubicBezTo>
                <a:cubicBezTo>
                  <a:pt x="-22132" y="6730161"/>
                  <a:pt x="8374" y="6436280"/>
                  <a:pt x="0" y="6141541"/>
                </a:cubicBezTo>
                <a:cubicBezTo>
                  <a:pt x="-8374" y="5846802"/>
                  <a:pt x="7037" y="5778335"/>
                  <a:pt x="0" y="5595937"/>
                </a:cubicBezTo>
                <a:cubicBezTo>
                  <a:pt x="-7037" y="5413539"/>
                  <a:pt x="17856" y="5089713"/>
                  <a:pt x="0" y="4819501"/>
                </a:cubicBezTo>
                <a:cubicBezTo>
                  <a:pt x="-17856" y="4549289"/>
                  <a:pt x="-19240" y="4215607"/>
                  <a:pt x="0" y="3966121"/>
                </a:cubicBezTo>
                <a:cubicBezTo>
                  <a:pt x="19240" y="3716635"/>
                  <a:pt x="-2892" y="3559095"/>
                  <a:pt x="0" y="3343573"/>
                </a:cubicBezTo>
                <a:cubicBezTo>
                  <a:pt x="2892" y="3128051"/>
                  <a:pt x="-27574" y="2902662"/>
                  <a:pt x="0" y="2490192"/>
                </a:cubicBezTo>
                <a:cubicBezTo>
                  <a:pt x="27574" y="2077722"/>
                  <a:pt x="-3860" y="2140603"/>
                  <a:pt x="0" y="1944588"/>
                </a:cubicBezTo>
                <a:cubicBezTo>
                  <a:pt x="3860" y="1748573"/>
                  <a:pt x="19573" y="1598971"/>
                  <a:pt x="0" y="1475929"/>
                </a:cubicBezTo>
                <a:cubicBezTo>
                  <a:pt x="-19573" y="1352887"/>
                  <a:pt x="-3725" y="1111488"/>
                  <a:pt x="0" y="1007269"/>
                </a:cubicBezTo>
                <a:cubicBezTo>
                  <a:pt x="3725" y="903050"/>
                  <a:pt x="6221" y="406936"/>
                  <a:pt x="0" y="0"/>
                </a:cubicBezTo>
                <a:close/>
              </a:path>
            </a:pathLst>
          </a:custGeom>
          <a:noFill/>
          <a:ln w="19050">
            <a:solidFill>
              <a:srgbClr val="E35205"/>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txBody>
          <a:bodyPr wrap="square" rtlCol="0">
            <a:spAutoFit/>
          </a:bodyPr>
          <a:lstStyle/>
          <a:p>
            <a:r>
              <a:rPr lang="en-GB" sz="2000" b="1" dirty="0">
                <a:solidFill>
                  <a:srgbClr val="E35205"/>
                </a:solidFill>
                <a:latin typeface="Source Sans Pro" panose="020B0503030403020204" pitchFamily="34" charset="0"/>
              </a:rPr>
              <a:t>Childhood can’t wait, and neither will we </a:t>
            </a:r>
          </a:p>
          <a:p>
            <a:endParaRPr lang="en-GB" sz="1200" b="1" dirty="0">
              <a:solidFill>
                <a:srgbClr val="E35205"/>
              </a:solidFill>
              <a:latin typeface="Source Sans Pro" panose="020B0503030403020204"/>
            </a:endParaRPr>
          </a:p>
          <a:p>
            <a:r>
              <a:rPr lang="en-GB" sz="1400" b="1" dirty="0">
                <a:solidFill>
                  <a:srgbClr val="E35205"/>
                </a:solidFill>
                <a:latin typeface="Source Sans Pro" panose="020B0503030403020204"/>
              </a:rPr>
              <a:t>With your help Home-Start Erewash can offer families more support through these difficult times</a:t>
            </a:r>
          </a:p>
          <a:p>
            <a:pPr algn="ctr"/>
            <a:endParaRPr lang="en-GB" sz="1200" b="1" dirty="0">
              <a:solidFill>
                <a:srgbClr val="E35205"/>
              </a:solidFill>
              <a:latin typeface="Source Sans Pro" panose="020B0503030403020204"/>
            </a:endParaRPr>
          </a:p>
          <a:p>
            <a:r>
              <a:rPr lang="en-GB" sz="1400" dirty="0">
                <a:latin typeface="Source Sans Pro" panose="020B0503030403020204" pitchFamily="34" charset="0"/>
              </a:rPr>
              <a:t>We wish for every family to have the support they need so that every child gets the best possible start in life. Right now, we need to provide urgent emergency support. By supporting Home-Start Erewash, </a:t>
            </a:r>
            <a:r>
              <a:rPr lang="en-GB" sz="1400" b="1" dirty="0">
                <a:latin typeface="Source Sans Pro" panose="020B0503030403020204" pitchFamily="34" charset="0"/>
              </a:rPr>
              <a:t>you can </a:t>
            </a:r>
            <a:r>
              <a:rPr lang="en-GB" sz="1400" dirty="0">
                <a:latin typeface="Source Sans Pro" panose="020B0503030403020204" pitchFamily="34" charset="0"/>
              </a:rPr>
              <a:t>change children’s futures. </a:t>
            </a:r>
          </a:p>
          <a:p>
            <a:endParaRPr lang="en-GB" sz="1400" dirty="0">
              <a:latin typeface="Source Sans Pro" panose="020B0503030403020204" pitchFamily="34" charset="0"/>
            </a:endParaRPr>
          </a:p>
          <a:p>
            <a:endParaRPr lang="en-GB" sz="1400" dirty="0">
              <a:latin typeface="Source Sans Pro" panose="020B0503030403020204" pitchFamily="34" charset="0"/>
            </a:endParaRPr>
          </a:p>
          <a:p>
            <a:endParaRPr lang="en-GB" sz="1400" dirty="0">
              <a:latin typeface="Source Sans Pro" panose="020B0503030403020204" pitchFamily="34" charset="0"/>
            </a:endParaRPr>
          </a:p>
          <a:p>
            <a:endParaRPr lang="en-GB" sz="1200" dirty="0">
              <a:latin typeface="Source Sans Pro" panose="020B0503030403020204" pitchFamily="34" charset="0"/>
            </a:endParaRPr>
          </a:p>
          <a:p>
            <a:endParaRPr lang="en-GB" sz="1200" dirty="0">
              <a:latin typeface="Source Sans Pro" panose="020B0503030403020204" pitchFamily="34" charset="0"/>
            </a:endParaRPr>
          </a:p>
          <a:p>
            <a:endParaRPr lang="en-GB" sz="1200" dirty="0">
              <a:latin typeface="Source Sans Pro" panose="020B0503030403020204" pitchFamily="34" charset="0"/>
            </a:endParaRPr>
          </a:p>
          <a:p>
            <a:endParaRPr lang="en-GB" sz="1200" dirty="0">
              <a:latin typeface="Source Sans Pro" panose="020B0503030403020204" pitchFamily="34" charset="0"/>
            </a:endParaRPr>
          </a:p>
          <a:p>
            <a:endParaRPr lang="en-GB" sz="1200" dirty="0">
              <a:latin typeface="Source Sans Pro" panose="020B0503030403020204" pitchFamily="34" charset="0"/>
            </a:endParaRPr>
          </a:p>
          <a:p>
            <a:endParaRPr lang="en-GB" sz="1200" dirty="0">
              <a:latin typeface="Source Sans Pro" panose="020B0503030403020204" pitchFamily="34" charset="0"/>
            </a:endParaRPr>
          </a:p>
          <a:p>
            <a:endParaRPr lang="en-GB" sz="1200" dirty="0">
              <a:latin typeface="Source Sans Pro" panose="020B0503030403020204" pitchFamily="34" charset="0"/>
            </a:endParaRPr>
          </a:p>
          <a:p>
            <a:endParaRPr lang="en-GB" sz="1200" dirty="0">
              <a:latin typeface="Source Sans Pro" panose="020B0503030403020204" pitchFamily="34" charset="0"/>
            </a:endParaRPr>
          </a:p>
          <a:p>
            <a:endParaRPr lang="en-GB" sz="1200" dirty="0">
              <a:latin typeface="Source Sans Pro" panose="020B0503030403020204" pitchFamily="34" charset="0"/>
            </a:endParaRPr>
          </a:p>
          <a:p>
            <a:endParaRPr lang="en-GB" sz="1200" dirty="0">
              <a:latin typeface="Source Sans Pro" panose="020B0503030403020204" pitchFamily="34" charset="0"/>
            </a:endParaRPr>
          </a:p>
          <a:p>
            <a:endParaRPr lang="en-GB" sz="1200" dirty="0">
              <a:latin typeface="Source Sans Pro" panose="020B0503030403020204" pitchFamily="34" charset="0"/>
            </a:endParaRPr>
          </a:p>
          <a:p>
            <a:endParaRPr lang="en-GB" sz="1200" dirty="0">
              <a:latin typeface="Source Sans Pro" panose="020B0503030403020204" pitchFamily="34" charset="0"/>
            </a:endParaRPr>
          </a:p>
          <a:p>
            <a:endParaRPr lang="en-GB" sz="1200" dirty="0">
              <a:latin typeface="Source Sans Pro" panose="020B0503030403020204" pitchFamily="34" charset="0"/>
            </a:endParaRPr>
          </a:p>
          <a:p>
            <a:endParaRPr lang="en-GB" sz="1200" dirty="0">
              <a:latin typeface="Source Sans Pro" panose="020B0503030403020204" pitchFamily="34" charset="0"/>
            </a:endParaRPr>
          </a:p>
          <a:p>
            <a:endParaRPr lang="en-GB" sz="1200" dirty="0">
              <a:latin typeface="Source Sans Pro" panose="020B0503030403020204" pitchFamily="34" charset="0"/>
            </a:endParaRPr>
          </a:p>
          <a:p>
            <a:endParaRPr lang="en-GB" sz="1200" dirty="0">
              <a:latin typeface="Source Sans Pro" panose="020B0503030403020204" pitchFamily="34" charset="0"/>
            </a:endParaRPr>
          </a:p>
          <a:p>
            <a:endParaRPr lang="en-GB" sz="1200" dirty="0">
              <a:latin typeface="Source Sans Pro" panose="020B0503030403020204" pitchFamily="34" charset="0"/>
            </a:endParaRPr>
          </a:p>
          <a:p>
            <a:endParaRPr lang="en-GB" sz="1200" dirty="0">
              <a:latin typeface="Source Sans Pro" panose="020B0503030403020204" pitchFamily="34" charset="0"/>
            </a:endParaRPr>
          </a:p>
          <a:p>
            <a:endParaRPr lang="en-GB" sz="1200" dirty="0">
              <a:latin typeface="Source Sans Pro" panose="020B0503030403020204" pitchFamily="34" charset="0"/>
            </a:endParaRPr>
          </a:p>
          <a:p>
            <a:endParaRPr lang="en-GB" sz="1200" dirty="0">
              <a:latin typeface="Source Sans Pro" panose="020B0503030403020204" pitchFamily="34" charset="0"/>
            </a:endParaRPr>
          </a:p>
          <a:p>
            <a:endParaRPr lang="en-GB" sz="1200" dirty="0">
              <a:latin typeface="Source Sans Pro" panose="020B0503030403020204" pitchFamily="34" charset="0"/>
            </a:endParaRPr>
          </a:p>
          <a:p>
            <a:endParaRPr lang="en-GB" sz="1200" dirty="0">
              <a:latin typeface="Source Sans Pro" panose="020B0503030403020204" pitchFamily="34" charset="0"/>
            </a:endParaRPr>
          </a:p>
          <a:p>
            <a:endParaRPr lang="en-GB" sz="1200" dirty="0">
              <a:latin typeface="Source Sans Pro" panose="020B0503030403020204" pitchFamily="34" charset="0"/>
            </a:endParaRPr>
          </a:p>
          <a:p>
            <a:endParaRPr lang="en-GB" sz="1200" dirty="0">
              <a:latin typeface="Source Sans Pro" panose="020B0503030403020204" pitchFamily="34" charset="0"/>
            </a:endParaRPr>
          </a:p>
          <a:p>
            <a:endParaRPr lang="en-GB" sz="1200" dirty="0">
              <a:latin typeface="Source Sans Pro" panose="020B0503030403020204" pitchFamily="34" charset="0"/>
            </a:endParaRPr>
          </a:p>
          <a:p>
            <a:endParaRPr lang="en-GB" sz="1200" dirty="0">
              <a:latin typeface="Source Sans Pro" panose="020B0503030403020204" pitchFamily="34" charset="0"/>
            </a:endParaRPr>
          </a:p>
          <a:p>
            <a:pPr algn="ctr"/>
            <a:endParaRPr lang="en-GB" sz="1200" b="1" dirty="0">
              <a:solidFill>
                <a:srgbClr val="E35205"/>
              </a:solidFill>
              <a:latin typeface="Source Sans Pro" panose="020B0503030403020204"/>
            </a:endParaRPr>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80515" y="181316"/>
            <a:ext cx="1203158" cy="977805"/>
          </a:xfrm>
          <a:prstGeom prst="rect">
            <a:avLst/>
          </a:prstGeom>
        </p:spPr>
      </p:pic>
      <p:sp>
        <p:nvSpPr>
          <p:cNvPr id="21" name="Rectangle 20"/>
          <p:cNvSpPr/>
          <p:nvPr/>
        </p:nvSpPr>
        <p:spPr>
          <a:xfrm>
            <a:off x="555042" y="2692478"/>
            <a:ext cx="3947988" cy="5478423"/>
          </a:xfrm>
          <a:prstGeom prst="rect">
            <a:avLst/>
          </a:prstGeom>
        </p:spPr>
        <p:txBody>
          <a:bodyPr wrap="square">
            <a:spAutoFit/>
          </a:bodyPr>
          <a:lstStyle/>
          <a:p>
            <a:pPr marL="171450" indent="-171450">
              <a:buBlip>
                <a:blip r:embed="rId3"/>
              </a:buBlip>
            </a:pPr>
            <a:r>
              <a:rPr lang="en-GB" sz="1400" dirty="0">
                <a:latin typeface="Source Sans Pro" panose="020B0503030403020204" pitchFamily="34" charset="0"/>
              </a:rPr>
              <a:t>A gift of £5000 could provide 5 families with 1:1 weekly emotional support and practical help delivered by one of our highly trained and carefully matched volunteers for the next six months.</a:t>
            </a:r>
          </a:p>
          <a:p>
            <a:endParaRPr lang="en-GB" sz="1400" dirty="0">
              <a:latin typeface="Source Sans Pro" panose="020B0503030403020204" pitchFamily="34" charset="0"/>
            </a:endParaRPr>
          </a:p>
          <a:p>
            <a:pPr marL="171450" indent="-171450">
              <a:buBlip>
                <a:blip r:embed="rId3"/>
              </a:buBlip>
            </a:pPr>
            <a:r>
              <a:rPr lang="en-GB" sz="1400" dirty="0">
                <a:latin typeface="Source Sans Pro" panose="020B0503030403020204" pitchFamily="34" charset="0"/>
              </a:rPr>
              <a:t>A gift of £2000 could help 15 families attend our Connection Café where they will get a hot drink, a slice of cake and time together in a welcoming community space where they can meet other parents and access support from our team. </a:t>
            </a:r>
          </a:p>
          <a:p>
            <a:endParaRPr lang="en-GB" sz="1400" dirty="0">
              <a:latin typeface="Source Sans Pro" panose="020B0503030403020204" pitchFamily="34" charset="0"/>
            </a:endParaRPr>
          </a:p>
          <a:p>
            <a:pPr marL="171450" indent="-171450">
              <a:buBlip>
                <a:blip r:embed="rId3"/>
              </a:buBlip>
            </a:pPr>
            <a:r>
              <a:rPr lang="en-GB" sz="1400" dirty="0">
                <a:latin typeface="Source Sans Pro" panose="020B0503030403020204" pitchFamily="34" charset="0"/>
              </a:rPr>
              <a:t>A gift of £1000 could help us run a parenting course to help parents to feel more confident and capable. </a:t>
            </a:r>
            <a:r>
              <a:rPr lang="en-GB" sz="1400" b="1" dirty="0">
                <a:latin typeface="Source Sans Pro" panose="020B0503030403020204" pitchFamily="34" charset="0"/>
              </a:rPr>
              <a:t>“ The relationship with my son improved so much, when I made a few simple changes. “</a:t>
            </a:r>
            <a:endParaRPr lang="en-GB" sz="1400" dirty="0">
              <a:latin typeface="Source Sans Pro" panose="020B0503030403020204" pitchFamily="34" charset="0"/>
            </a:endParaRPr>
          </a:p>
          <a:p>
            <a:endParaRPr lang="en-GB" sz="1400" dirty="0">
              <a:latin typeface="Source Sans Pro" panose="020B0503030403020204" pitchFamily="34" charset="0"/>
            </a:endParaRPr>
          </a:p>
          <a:p>
            <a:pPr marL="171450" indent="-171450">
              <a:buBlip>
                <a:blip r:embed="rId3"/>
              </a:buBlip>
            </a:pPr>
            <a:r>
              <a:rPr lang="en-GB" sz="1400" dirty="0">
                <a:latin typeface="Source Sans Pro" panose="020B0503030403020204" pitchFamily="34" charset="0"/>
              </a:rPr>
              <a:t>A gift of £500 could help us recruit and train 10 new home visiting volunteers so that we can support more of the families that need our help. </a:t>
            </a:r>
          </a:p>
          <a:p>
            <a:endParaRPr lang="en-GB" sz="1400" dirty="0">
              <a:latin typeface="Source Sans Pro" panose="020B0503030403020204" pitchFamily="34" charset="0"/>
            </a:endParaRPr>
          </a:p>
          <a:p>
            <a:pPr marL="171450" indent="-171450">
              <a:buBlip>
                <a:blip r:embed="rId3"/>
              </a:buBlip>
            </a:pPr>
            <a:r>
              <a:rPr lang="en-GB" sz="1400" dirty="0">
                <a:latin typeface="Source Sans Pro" panose="020B0503030403020204" pitchFamily="34" charset="0"/>
              </a:rPr>
              <a:t>A gift of £250 could fund 3 places on our  Embrace, nurture group for children recovering from the covid pandemic.</a:t>
            </a:r>
          </a:p>
        </p:txBody>
      </p:sp>
      <p:pic>
        <p:nvPicPr>
          <p:cNvPr id="2050" name="Picture 2" descr="May be an image of 5 peopl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0306" b="9247"/>
          <a:stretch/>
        </p:blipFill>
        <p:spPr bwMode="auto">
          <a:xfrm rot="21319495">
            <a:off x="4332466" y="5150102"/>
            <a:ext cx="2414204" cy="19457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4" name="Picture 6" descr="No photo description availabl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60368">
            <a:off x="5069026" y="7404758"/>
            <a:ext cx="1292026" cy="17227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8A6E6D4B-2397-1D41-572E-E45D944E5110}"/>
              </a:ext>
            </a:extLst>
          </p:cNvPr>
          <p:cNvPicPr>
            <a:picLocks noChangeAspect="1"/>
          </p:cNvPicPr>
          <p:nvPr/>
        </p:nvPicPr>
        <p:blipFill>
          <a:blip r:embed="rId6"/>
          <a:stretch>
            <a:fillRect/>
          </a:stretch>
        </p:blipFill>
        <p:spPr>
          <a:xfrm>
            <a:off x="181930" y="8816830"/>
            <a:ext cx="1016352" cy="1016352"/>
          </a:xfrm>
          <a:prstGeom prst="rect">
            <a:avLst/>
          </a:prstGeom>
        </p:spPr>
      </p:pic>
      <p:pic>
        <p:nvPicPr>
          <p:cNvPr id="12" name="Picture 4" descr="May be an image of 2 people, toy and tex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376261">
            <a:off x="4887060" y="2704877"/>
            <a:ext cx="1586910" cy="21158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603025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642f9516-f2fa-4b8d-8306-2cc19ee76a43">
      <UserInfo>
        <DisplayName>Rachel Holborow</DisplayName>
        <AccountId>10</AccountId>
        <AccountType/>
      </UserInfo>
    </SharedWithUsers>
    <lcf76f155ced4ddcb4097134ff3c332f xmlns="55f64cd2-3745-49ce-8348-b4b00e26a589">
      <Terms xmlns="http://schemas.microsoft.com/office/infopath/2007/PartnerControls"/>
    </lcf76f155ced4ddcb4097134ff3c332f>
    <TaxCatchAll xmlns="642f9516-f2fa-4b8d-8306-2cc19ee76a4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1076968FB703B45A735401B164EB261" ma:contentTypeVersion="16" ma:contentTypeDescription="Create a new document." ma:contentTypeScope="" ma:versionID="4540a49de8fdf016620e749839c2a2cc">
  <xsd:schema xmlns:xsd="http://www.w3.org/2001/XMLSchema" xmlns:xs="http://www.w3.org/2001/XMLSchema" xmlns:p="http://schemas.microsoft.com/office/2006/metadata/properties" xmlns:ns2="55f64cd2-3745-49ce-8348-b4b00e26a589" xmlns:ns3="642f9516-f2fa-4b8d-8306-2cc19ee76a43" targetNamespace="http://schemas.microsoft.com/office/2006/metadata/properties" ma:root="true" ma:fieldsID="8798ed9a7e609180e51bd7435c2dffa5" ns2:_="" ns3:_="">
    <xsd:import namespace="55f64cd2-3745-49ce-8348-b4b00e26a589"/>
    <xsd:import namespace="642f9516-f2fa-4b8d-8306-2cc19ee76a4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f64cd2-3745-49ce-8348-b4b00e26a5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3a8272cd-c01b-41e2-8c17-6bb60afe9858"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dexed="true" ma:internalName="MediaServiceLocatio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42f9516-f2fa-4b8d-8306-2cc19ee76a4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ebeda2c2-aa17-403c-b300-52c7290dac60}" ma:internalName="TaxCatchAll" ma:showField="CatchAllData" ma:web="642f9516-f2fa-4b8d-8306-2cc19ee76a4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5439DAD-E812-4667-9EA7-3EC8A9F6FFEE}">
  <ds:schemaRefs>
    <ds:schemaRef ds:uri="http://purl.org/dc/elements/1.1/"/>
    <ds:schemaRef ds:uri="55f64cd2-3745-49ce-8348-b4b00e26a589"/>
    <ds:schemaRef ds:uri="http://schemas.microsoft.com/office/2006/documentManagement/types"/>
    <ds:schemaRef ds:uri="http://purl.org/dc/dcmitype/"/>
    <ds:schemaRef ds:uri="http://schemas.microsoft.com/office/2006/metadata/properties"/>
    <ds:schemaRef ds:uri="http://schemas.microsoft.com/office/infopath/2007/PartnerControls"/>
    <ds:schemaRef ds:uri="642f9516-f2fa-4b8d-8306-2cc19ee76a43"/>
    <ds:schemaRef ds:uri="http://schemas.openxmlformats.org/package/2006/metadata/core-properties"/>
    <ds:schemaRef ds:uri="http://www.w3.org/XML/1998/namespace"/>
    <ds:schemaRef ds:uri="http://purl.org/dc/terms/"/>
  </ds:schemaRefs>
</ds:datastoreItem>
</file>

<file path=customXml/itemProps2.xml><?xml version="1.0" encoding="utf-8"?>
<ds:datastoreItem xmlns:ds="http://schemas.openxmlformats.org/officeDocument/2006/customXml" ds:itemID="{CCBD1B2F-C9B1-4989-B8A5-5E6E96623632}">
  <ds:schemaRefs>
    <ds:schemaRef ds:uri="http://schemas.microsoft.com/sharepoint/v3/contenttype/forms"/>
  </ds:schemaRefs>
</ds:datastoreItem>
</file>

<file path=customXml/itemProps3.xml><?xml version="1.0" encoding="utf-8"?>
<ds:datastoreItem xmlns:ds="http://schemas.openxmlformats.org/officeDocument/2006/customXml" ds:itemID="{E954F68D-1AA6-491F-9350-3AA8924A1548}">
  <ds:schemaRefs>
    <ds:schemaRef ds:uri="55f64cd2-3745-49ce-8348-b4b00e26a589"/>
    <ds:schemaRef ds:uri="642f9516-f2fa-4b8d-8306-2cc19ee76a4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1350</TotalTime>
  <Words>1543</Words>
  <Application>Microsoft Office PowerPoint</Application>
  <PresentationFormat>A4 Paper (210x297 mm)</PresentationFormat>
  <Paragraphs>143</Paragraphs>
  <Slides>4</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vt:i4>
      </vt:variant>
    </vt:vector>
  </HeadingPairs>
  <TitlesOfParts>
    <vt:vector size="10" baseType="lpstr">
      <vt:lpstr>Arial</vt:lpstr>
      <vt:lpstr>Calibri</vt:lpstr>
      <vt:lpstr>Calibri Light</vt:lpstr>
      <vt:lpstr>Source Sans Pro</vt:lpstr>
      <vt:lpstr>Office Theme</vt:lpstr>
      <vt:lpstr>1_Office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Cost-Of-Living Appeal</dc:title>
  <dc:creator>Louise Sansom</dc:creator>
  <cp:lastModifiedBy>Bren Butler</cp:lastModifiedBy>
  <cp:revision>38</cp:revision>
  <cp:lastPrinted>2023-06-14T11:30:58Z</cp:lastPrinted>
  <dcterms:created xsi:type="dcterms:W3CDTF">2022-10-05T13:16:43Z</dcterms:created>
  <dcterms:modified xsi:type="dcterms:W3CDTF">2023-07-25T14:55:47Z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0x01010041076968FB703B45A735401B164EB261</vt:lpwstr>
  </property>
  <property fmtid="{D5CDD505-2E9C-101B-9397-08002B2CF9AE}" pid="3" name="MediaServiceImageTags">
    <vt:lpwstr/>
  </property>
</Properties>
</file>